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Lst>
  <p:sldSz cx="9144000" cy="6858000"/>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a:defRPr>
        <a:latin typeface="Arial"/>
        <a:ea typeface="Arial"/>
        <a:cs typeface="Arial"/>
        <a:sym typeface="Arial"/>
      </a:defRPr>
    </a:lvl6pPr>
    <a:lvl7pPr>
      <a:defRPr>
        <a:latin typeface="Arial"/>
        <a:ea typeface="Arial"/>
        <a:cs typeface="Arial"/>
        <a:sym typeface="Arial"/>
      </a:defRPr>
    </a:lvl7pPr>
    <a:lvl8pPr>
      <a:defRPr>
        <a:latin typeface="Arial"/>
        <a:ea typeface="Arial"/>
        <a:cs typeface="Arial"/>
        <a:sym typeface="Arial"/>
      </a:defRPr>
    </a:lvl8pPr>
    <a:lvl9pPr>
      <a:defRPr>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b="def" i="def"/>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b="def" i="def"/>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8"/>
          <p:cNvSpPr/>
          <p:nvPr>
            <p:ph type="sldImg"/>
          </p:nvPr>
        </p:nvSpPr>
        <p:spPr>
          <a:xfrm>
            <a:off x="1143000" y="685800"/>
            <a:ext cx="4572000" cy="3429000"/>
          </a:xfrm>
          <a:prstGeom prst="rect">
            <a:avLst/>
          </a:prstGeom>
        </p:spPr>
        <p:txBody>
          <a:bodyPr/>
          <a:lstStyle/>
          <a:p>
            <a:pPr lvl="0"/>
          </a:p>
        </p:txBody>
      </p:sp>
      <p:sp>
        <p:nvSpPr>
          <p:cNvPr id="9" name="Shape 9"/>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back.png" descr="back"/>
          <p:cNvPicPr/>
          <p:nvPr/>
        </p:nvPicPr>
        <p:blipFill>
          <a:blip r:embed="rId2">
            <a:extLst/>
          </a:blip>
          <a:stretch>
            <a:fillRect/>
          </a:stretch>
        </p:blipFill>
        <p:spPr>
          <a:xfrm>
            <a:off x="3238500" y="6375400"/>
            <a:ext cx="1320800" cy="482600"/>
          </a:xfrm>
          <a:prstGeom prst="rect">
            <a:avLst/>
          </a:prstGeom>
          <a:ln w="12700">
            <a:miter lim="400000"/>
          </a:ln>
        </p:spPr>
      </p:pic>
      <p:pic>
        <p:nvPicPr>
          <p:cNvPr id="3" name="end.png" descr="end"/>
          <p:cNvPicPr/>
          <p:nvPr/>
        </p:nvPicPr>
        <p:blipFill>
          <a:blip r:embed="rId3">
            <a:extLst/>
          </a:blip>
          <a:stretch>
            <a:fillRect/>
          </a:stretch>
        </p:blipFill>
        <p:spPr>
          <a:xfrm>
            <a:off x="5918200" y="6375400"/>
            <a:ext cx="1320800" cy="482600"/>
          </a:xfrm>
          <a:prstGeom prst="rect">
            <a:avLst/>
          </a:prstGeom>
          <a:ln w="12700">
            <a:miter lim="400000"/>
          </a:ln>
        </p:spPr>
      </p:pic>
      <p:pic>
        <p:nvPicPr>
          <p:cNvPr id="4" name="home.png" descr="home"/>
          <p:cNvPicPr/>
          <p:nvPr/>
        </p:nvPicPr>
        <p:blipFill>
          <a:blip r:embed="rId4">
            <a:extLst/>
          </a:blip>
          <a:stretch>
            <a:fillRect/>
          </a:stretch>
        </p:blipFill>
        <p:spPr>
          <a:xfrm>
            <a:off x="1854200" y="6375400"/>
            <a:ext cx="1320800" cy="482600"/>
          </a:xfrm>
          <a:prstGeom prst="rect">
            <a:avLst/>
          </a:prstGeom>
          <a:ln w="12700">
            <a:miter lim="400000"/>
          </a:ln>
        </p:spPr>
      </p:pic>
      <p:pic>
        <p:nvPicPr>
          <p:cNvPr id="5" name="menu.png" descr="menu"/>
          <p:cNvPicPr/>
          <p:nvPr/>
        </p:nvPicPr>
        <p:blipFill>
          <a:blip r:embed="rId5">
            <a:extLst/>
          </a:blip>
          <a:stretch>
            <a:fillRect/>
          </a:stretch>
        </p:blipFill>
        <p:spPr>
          <a:xfrm>
            <a:off x="7620000" y="6375400"/>
            <a:ext cx="1320800" cy="482600"/>
          </a:xfrm>
          <a:prstGeom prst="rect">
            <a:avLst/>
          </a:prstGeom>
          <a:ln w="12700">
            <a:miter lim="400000"/>
          </a:ln>
        </p:spPr>
      </p:pic>
      <p:pic>
        <p:nvPicPr>
          <p:cNvPr id="6" name="next.png" descr="next"/>
          <p:cNvPicPr/>
          <p:nvPr/>
        </p:nvPicPr>
        <p:blipFill>
          <a:blip r:embed="rId6">
            <a:extLst/>
          </a:blip>
          <a:stretch>
            <a:fillRect/>
          </a:stretch>
        </p:blipFill>
        <p:spPr>
          <a:xfrm>
            <a:off x="4572000" y="6375400"/>
            <a:ext cx="1320800" cy="482600"/>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7"/>
  </p:sldLayoutIdLst>
  <p:transition spd="med" advClick="1"/>
  <p:txStyles>
    <p:titleStyle>
      <a:lvl1pPr algn="ctr">
        <a:defRPr sz="4400">
          <a:latin typeface="Arial"/>
          <a:ea typeface="Arial"/>
          <a:cs typeface="Arial"/>
          <a:sym typeface="Arial"/>
        </a:defRPr>
      </a:lvl1pPr>
      <a:lvl2pPr algn="ctr">
        <a:defRPr sz="4400">
          <a:latin typeface="Arial"/>
          <a:ea typeface="Arial"/>
          <a:cs typeface="Arial"/>
          <a:sym typeface="Arial"/>
        </a:defRPr>
      </a:lvl2pPr>
      <a:lvl3pPr algn="ctr">
        <a:defRPr sz="4400">
          <a:latin typeface="Arial"/>
          <a:ea typeface="Arial"/>
          <a:cs typeface="Arial"/>
          <a:sym typeface="Arial"/>
        </a:defRPr>
      </a:lvl3pPr>
      <a:lvl4pPr algn="ctr">
        <a:defRPr sz="4400">
          <a:latin typeface="Arial"/>
          <a:ea typeface="Arial"/>
          <a:cs typeface="Arial"/>
          <a:sym typeface="Arial"/>
        </a:defRPr>
      </a:lvl4pPr>
      <a:lvl5pPr algn="ctr">
        <a:defRPr sz="4400">
          <a:latin typeface="Arial"/>
          <a:ea typeface="Arial"/>
          <a:cs typeface="Arial"/>
          <a:sym typeface="Arial"/>
        </a:defRPr>
      </a:lvl5pPr>
      <a:lvl6pPr indent="457200" algn="ctr">
        <a:defRPr sz="4400">
          <a:latin typeface="Arial"/>
          <a:ea typeface="Arial"/>
          <a:cs typeface="Arial"/>
          <a:sym typeface="Arial"/>
        </a:defRPr>
      </a:lvl6pPr>
      <a:lvl7pPr indent="914400" algn="ctr">
        <a:defRPr sz="4400">
          <a:latin typeface="Arial"/>
          <a:ea typeface="Arial"/>
          <a:cs typeface="Arial"/>
          <a:sym typeface="Arial"/>
        </a:defRPr>
      </a:lvl7pPr>
      <a:lvl8pPr indent="1371600" algn="ctr">
        <a:defRPr sz="4400">
          <a:latin typeface="Arial"/>
          <a:ea typeface="Arial"/>
          <a:cs typeface="Arial"/>
          <a:sym typeface="Arial"/>
        </a:defRPr>
      </a:lvl8pPr>
      <a:lvl9pPr indent="1828800" algn="ctr">
        <a:defRPr sz="4400">
          <a:latin typeface="Arial"/>
          <a:ea typeface="Arial"/>
          <a:cs typeface="Arial"/>
          <a:sym typeface="Arial"/>
        </a:defRPr>
      </a:lvl9pPr>
    </p:titleStyle>
    <p:bodyStyle>
      <a:lvl1pPr marL="342900" indent="-342900">
        <a:spcBef>
          <a:spcPts val="700"/>
        </a:spcBef>
        <a:buSzPct val="100000"/>
        <a:buChar char="»"/>
        <a:defRPr sz="3200">
          <a:latin typeface="Arial"/>
          <a:ea typeface="Arial"/>
          <a:cs typeface="Arial"/>
          <a:sym typeface="Arial"/>
        </a:defRPr>
      </a:lvl1pPr>
      <a:lvl2pPr marL="783771" indent="-326571">
        <a:spcBef>
          <a:spcPts val="700"/>
        </a:spcBef>
        <a:buSzPct val="100000"/>
        <a:buChar char="–"/>
        <a:defRPr sz="3200">
          <a:latin typeface="Arial"/>
          <a:ea typeface="Arial"/>
          <a:cs typeface="Arial"/>
          <a:sym typeface="Arial"/>
        </a:defRPr>
      </a:lvl2pPr>
      <a:lvl3pPr marL="1219200" indent="-304800">
        <a:spcBef>
          <a:spcPts val="700"/>
        </a:spcBef>
        <a:buSzPct val="100000"/>
        <a:buChar char="•"/>
        <a:defRPr sz="3200">
          <a:latin typeface="Arial"/>
          <a:ea typeface="Arial"/>
          <a:cs typeface="Arial"/>
          <a:sym typeface="Arial"/>
        </a:defRPr>
      </a:lvl3pPr>
      <a:lvl4pPr marL="1737360" indent="-365760">
        <a:spcBef>
          <a:spcPts val="700"/>
        </a:spcBef>
        <a:buSzPct val="100000"/>
        <a:buChar char="–"/>
        <a:defRPr sz="3200">
          <a:latin typeface="Arial"/>
          <a:ea typeface="Arial"/>
          <a:cs typeface="Arial"/>
          <a:sym typeface="Arial"/>
        </a:defRPr>
      </a:lvl4pPr>
      <a:lvl5pPr marL="2235200" indent="-406400">
        <a:spcBef>
          <a:spcPts val="700"/>
        </a:spcBef>
        <a:buSzPct val="100000"/>
        <a:buChar char="»"/>
        <a:defRPr sz="3200">
          <a:latin typeface="Arial"/>
          <a:ea typeface="Arial"/>
          <a:cs typeface="Arial"/>
          <a:sym typeface="Arial"/>
        </a:defRPr>
      </a:lvl5pPr>
      <a:lvl6pPr marL="2692400" indent="-406400">
        <a:spcBef>
          <a:spcPts val="700"/>
        </a:spcBef>
        <a:buSzPct val="100000"/>
        <a:buChar char="•"/>
        <a:defRPr sz="3200">
          <a:latin typeface="Arial"/>
          <a:ea typeface="Arial"/>
          <a:cs typeface="Arial"/>
          <a:sym typeface="Arial"/>
        </a:defRPr>
      </a:lvl6pPr>
      <a:lvl7pPr marL="3149600" indent="-406400">
        <a:spcBef>
          <a:spcPts val="700"/>
        </a:spcBef>
        <a:buSzPct val="100000"/>
        <a:buChar char="•"/>
        <a:defRPr sz="3200">
          <a:latin typeface="Arial"/>
          <a:ea typeface="Arial"/>
          <a:cs typeface="Arial"/>
          <a:sym typeface="Arial"/>
        </a:defRPr>
      </a:lvl7pPr>
      <a:lvl8pPr marL="3606800" indent="-406400">
        <a:spcBef>
          <a:spcPts val="700"/>
        </a:spcBef>
        <a:buSzPct val="100000"/>
        <a:buChar char="•"/>
        <a:defRPr sz="3200">
          <a:latin typeface="Arial"/>
          <a:ea typeface="Arial"/>
          <a:cs typeface="Arial"/>
          <a:sym typeface="Arial"/>
        </a:defRPr>
      </a:lvl8pPr>
      <a:lvl9pPr marL="4064000" indent="-406400">
        <a:spcBef>
          <a:spcPts val="700"/>
        </a:spcBef>
        <a:buSzPct val="100000"/>
        <a:buChar char="•"/>
        <a:defRPr sz="3200">
          <a:latin typeface="Arial"/>
          <a:ea typeface="Arial"/>
          <a:cs typeface="Arial"/>
          <a:sym typeface="Arial"/>
        </a:defRPr>
      </a:lvl9pPr>
    </p:bodyStyle>
    <p:otherStyle>
      <a:lvl1pPr algn="r">
        <a:defRPr sz="1200">
          <a:solidFill>
            <a:schemeClr val="tx1"/>
          </a:solidFill>
          <a:latin typeface="+mn-lt"/>
          <a:ea typeface="+mn-ea"/>
          <a:cs typeface="+mn-cs"/>
          <a:sym typeface="Times New Roman"/>
        </a:defRPr>
      </a:lvl1pPr>
      <a:lvl2pPr indent="457200" algn="r">
        <a:defRPr sz="1200">
          <a:solidFill>
            <a:schemeClr val="tx1"/>
          </a:solidFill>
          <a:latin typeface="+mn-lt"/>
          <a:ea typeface="+mn-ea"/>
          <a:cs typeface="+mn-cs"/>
          <a:sym typeface="Times New Roman"/>
        </a:defRPr>
      </a:lvl2pPr>
      <a:lvl3pPr indent="914400" algn="r">
        <a:defRPr sz="1200">
          <a:solidFill>
            <a:schemeClr val="tx1"/>
          </a:solidFill>
          <a:latin typeface="+mn-lt"/>
          <a:ea typeface="+mn-ea"/>
          <a:cs typeface="+mn-cs"/>
          <a:sym typeface="Times New Roman"/>
        </a:defRPr>
      </a:lvl3pPr>
      <a:lvl4pPr indent="1371600" algn="r">
        <a:defRPr sz="1200">
          <a:solidFill>
            <a:schemeClr val="tx1"/>
          </a:solidFill>
          <a:latin typeface="+mn-lt"/>
          <a:ea typeface="+mn-ea"/>
          <a:cs typeface="+mn-cs"/>
          <a:sym typeface="Times New Roman"/>
        </a:defRPr>
      </a:lvl4pPr>
      <a:lvl5pPr indent="1828800" algn="r">
        <a:defRPr sz="1200">
          <a:solidFill>
            <a:schemeClr val="tx1"/>
          </a:solidFill>
          <a:latin typeface="+mn-lt"/>
          <a:ea typeface="+mn-ea"/>
          <a:cs typeface="+mn-cs"/>
          <a:sym typeface="Times New Roman"/>
        </a:defRPr>
      </a:lvl5pPr>
      <a:lvl6pPr algn="r">
        <a:defRPr sz="1200">
          <a:solidFill>
            <a:schemeClr val="tx1"/>
          </a:solidFill>
          <a:latin typeface="+mn-lt"/>
          <a:ea typeface="+mn-ea"/>
          <a:cs typeface="+mn-cs"/>
          <a:sym typeface="Times New Roman"/>
        </a:defRPr>
      </a:lvl6pPr>
      <a:lvl7pPr algn="r">
        <a:defRPr sz="1200">
          <a:solidFill>
            <a:schemeClr val="tx1"/>
          </a:solidFill>
          <a:latin typeface="+mn-lt"/>
          <a:ea typeface="+mn-ea"/>
          <a:cs typeface="+mn-cs"/>
          <a:sym typeface="Times New Roman"/>
        </a:defRPr>
      </a:lvl7pPr>
      <a:lvl8pPr algn="r">
        <a:defRPr sz="1200">
          <a:solidFill>
            <a:schemeClr val="tx1"/>
          </a:solidFill>
          <a:latin typeface="+mn-lt"/>
          <a:ea typeface="+mn-ea"/>
          <a:cs typeface="+mn-cs"/>
          <a:sym typeface="Times New Roman"/>
        </a:defRPr>
      </a:lvl8pPr>
      <a:lvl9pPr algn="r">
        <a:defRPr sz="1200">
          <a:solidFill>
            <a:schemeClr val="tx1"/>
          </a:solidFill>
          <a:latin typeface="+mn-lt"/>
          <a:ea typeface="+mn-ea"/>
          <a:cs typeface="+mn-cs"/>
          <a:sym typeface="Times New Roman"/>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png"/><Relationship Id="rId3" Type="http://schemas.openxmlformats.org/officeDocument/2006/relationships/image" Target="../media/image9.png"/><Relationship Id="rId4" Type="http://schemas.openxmlformats.org/officeDocument/2006/relationships/image" Target="../media/image39.png"/><Relationship Id="rId5" Type="http://schemas.openxmlformats.org/officeDocument/2006/relationships/image" Target="../media/image40.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1.png"/><Relationship Id="rId3" Type="http://schemas.openxmlformats.org/officeDocument/2006/relationships/image" Target="../media/image37.png"/><Relationship Id="rId4" Type="http://schemas.openxmlformats.org/officeDocument/2006/relationships/image" Target="../media/image9.png"/><Relationship Id="rId5" Type="http://schemas.openxmlformats.org/officeDocument/2006/relationships/image" Target="../media/image39.png"/><Relationship Id="rId6" Type="http://schemas.openxmlformats.org/officeDocument/2006/relationships/image" Target="../media/image42.png"/><Relationship Id="rId7" Type="http://schemas.openxmlformats.org/officeDocument/2006/relationships/image" Target="../media/image43.png"/><Relationship Id="rId8" Type="http://schemas.openxmlformats.org/officeDocument/2006/relationships/image" Target="../media/image44.png"/><Relationship Id="rId9" Type="http://schemas.openxmlformats.org/officeDocument/2006/relationships/image" Target="../media/image45.png"/><Relationship Id="rId10" Type="http://schemas.openxmlformats.org/officeDocument/2006/relationships/image" Target="../media/image46.png"/><Relationship Id="rId11" Type="http://schemas.openxmlformats.org/officeDocument/2006/relationships/image" Target="../media/image47.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png"/><Relationship Id="rId3" Type="http://schemas.openxmlformats.org/officeDocument/2006/relationships/image" Target="../media/image9.png"/><Relationship Id="rId4" Type="http://schemas.openxmlformats.org/officeDocument/2006/relationships/image" Target="../media/image39.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png"/><Relationship Id="rId3" Type="http://schemas.openxmlformats.org/officeDocument/2006/relationships/image" Target="../media/image39.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9.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png"/><Relationship Id="rId3" Type="http://schemas.openxmlformats.org/officeDocument/2006/relationships/image" Target="../media/image9.png"/><Relationship Id="rId4" Type="http://schemas.openxmlformats.org/officeDocument/2006/relationships/image" Target="../media/image39.png"/><Relationship Id="rId5" Type="http://schemas.openxmlformats.org/officeDocument/2006/relationships/image" Target="../media/image54.png"/><Relationship Id="rId6" Type="http://schemas.openxmlformats.org/officeDocument/2006/relationships/image" Target="../media/image55.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png"/><Relationship Id="rId3" Type="http://schemas.openxmlformats.org/officeDocument/2006/relationships/image" Target="../media/image9.png"/><Relationship Id="rId4" Type="http://schemas.openxmlformats.org/officeDocument/2006/relationships/image" Target="../media/image39.png"/><Relationship Id="rId5" Type="http://schemas.openxmlformats.org/officeDocument/2006/relationships/image" Target="../media/image56.png"/><Relationship Id="rId6" Type="http://schemas.openxmlformats.org/officeDocument/2006/relationships/image" Target="../media/image55.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png"/><Relationship Id="rId3" Type="http://schemas.openxmlformats.org/officeDocument/2006/relationships/image" Target="../media/image9.png"/><Relationship Id="rId4" Type="http://schemas.openxmlformats.org/officeDocument/2006/relationships/image" Target="../media/image39.png"/><Relationship Id="rId5" Type="http://schemas.openxmlformats.org/officeDocument/2006/relationships/image" Target="../media/image57.png"/><Relationship Id="rId6" Type="http://schemas.openxmlformats.org/officeDocument/2006/relationships/image" Target="../media/image55.png"/><Relationship Id="rId7" Type="http://schemas.openxmlformats.org/officeDocument/2006/relationships/image" Target="../media/image36.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png"/><Relationship Id="rId3" Type="http://schemas.openxmlformats.org/officeDocument/2006/relationships/image" Target="../media/image9.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37.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8.png"/><Relationship Id="rId3" Type="http://schemas.openxmlformats.org/officeDocument/2006/relationships/image" Target="../media/image9.png"/><Relationship Id="rId4" Type="http://schemas.openxmlformats.org/officeDocument/2006/relationships/image" Target="../media/image59.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0.png"/><Relationship Id="rId3" Type="http://schemas.openxmlformats.org/officeDocument/2006/relationships/image" Target="../media/image58.png"/><Relationship Id="rId4" Type="http://schemas.openxmlformats.org/officeDocument/2006/relationships/image" Target="../media/image9.png"/><Relationship Id="rId5" Type="http://schemas.openxmlformats.org/officeDocument/2006/relationships/image" Target="../media/image59.png"/><Relationship Id="rId6" Type="http://schemas.openxmlformats.org/officeDocument/2006/relationships/image" Target="../media/image61.png"/><Relationship Id="rId7" Type="http://schemas.openxmlformats.org/officeDocument/2006/relationships/image" Target="../media/image62.png"/><Relationship Id="rId8" Type="http://schemas.openxmlformats.org/officeDocument/2006/relationships/image" Target="../media/image63.png"/><Relationship Id="rId9" Type="http://schemas.openxmlformats.org/officeDocument/2006/relationships/image" Target="../media/image64.png"/><Relationship Id="rId10" Type="http://schemas.openxmlformats.org/officeDocument/2006/relationships/image" Target="../media/image65.png"/><Relationship Id="rId11" Type="http://schemas.openxmlformats.org/officeDocument/2006/relationships/image" Target="../media/image66.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7.png"/><Relationship Id="rId3" Type="http://schemas.openxmlformats.org/officeDocument/2006/relationships/image" Target="../media/image58.png"/><Relationship Id="rId4" Type="http://schemas.openxmlformats.org/officeDocument/2006/relationships/image" Target="../media/image9.png"/><Relationship Id="rId5" Type="http://schemas.openxmlformats.org/officeDocument/2006/relationships/image" Target="../media/image59.png"/><Relationship Id="rId6" Type="http://schemas.openxmlformats.org/officeDocument/2006/relationships/image" Target="../media/image68.png"/><Relationship Id="rId7" Type="http://schemas.openxmlformats.org/officeDocument/2006/relationships/image" Target="../media/image69.png"/><Relationship Id="rId8" Type="http://schemas.openxmlformats.org/officeDocument/2006/relationships/image" Target="../media/image70.png"/><Relationship Id="rId9" Type="http://schemas.openxmlformats.org/officeDocument/2006/relationships/image" Target="../media/image71.png"/><Relationship Id="rId10" Type="http://schemas.openxmlformats.org/officeDocument/2006/relationships/image" Target="../media/image72.png"/><Relationship Id="rId11" Type="http://schemas.openxmlformats.org/officeDocument/2006/relationships/image" Target="../media/image73.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4.png"/><Relationship Id="rId3" Type="http://schemas.openxmlformats.org/officeDocument/2006/relationships/image" Target="../media/image58.png"/><Relationship Id="rId4" Type="http://schemas.openxmlformats.org/officeDocument/2006/relationships/image" Target="../media/image9.png"/><Relationship Id="rId5" Type="http://schemas.openxmlformats.org/officeDocument/2006/relationships/image" Target="../media/image59.png"/><Relationship Id="rId6" Type="http://schemas.openxmlformats.org/officeDocument/2006/relationships/image" Target="../media/image75.png"/><Relationship Id="rId7" Type="http://schemas.openxmlformats.org/officeDocument/2006/relationships/image" Target="../media/image76.png"/><Relationship Id="rId8" Type="http://schemas.openxmlformats.org/officeDocument/2006/relationships/image" Target="../media/image77.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8.png"/><Relationship Id="rId3" Type="http://schemas.openxmlformats.org/officeDocument/2006/relationships/image" Target="../media/image58.png"/><Relationship Id="rId4" Type="http://schemas.openxmlformats.org/officeDocument/2006/relationships/image" Target="../media/image9.png"/><Relationship Id="rId5" Type="http://schemas.openxmlformats.org/officeDocument/2006/relationships/image" Target="../media/image59.png"/><Relationship Id="rId6" Type="http://schemas.openxmlformats.org/officeDocument/2006/relationships/image" Target="../media/image79.png"/><Relationship Id="rId7" Type="http://schemas.openxmlformats.org/officeDocument/2006/relationships/image" Target="../media/image80.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8.png"/><Relationship Id="rId3" Type="http://schemas.openxmlformats.org/officeDocument/2006/relationships/image" Target="../media/image9.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8.png"/><Relationship Id="rId3" Type="http://schemas.openxmlformats.org/officeDocument/2006/relationships/image" Target="../media/image9.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8.png"/><Relationship Id="rId3" Type="http://schemas.openxmlformats.org/officeDocument/2006/relationships/image" Target="../media/image9.png"/><Relationship Id="rId4" Type="http://schemas.openxmlformats.org/officeDocument/2006/relationships/image" Target="../media/image81.png"/><Relationship Id="rId5" Type="http://schemas.openxmlformats.org/officeDocument/2006/relationships/image" Target="../media/image82.png"/><Relationship Id="rId6" Type="http://schemas.openxmlformats.org/officeDocument/2006/relationships/image" Target="../media/image83.png"/><Relationship Id="rId7" Type="http://schemas.openxmlformats.org/officeDocument/2006/relationships/image" Target="../media/image84.png"/><Relationship Id="rId8" Type="http://schemas.openxmlformats.org/officeDocument/2006/relationships/image" Target="../media/image85.png"/><Relationship Id="rId9" Type="http://schemas.openxmlformats.org/officeDocument/2006/relationships/image" Target="../media/image86.png"/><Relationship Id="rId10" Type="http://schemas.openxmlformats.org/officeDocument/2006/relationships/image" Target="../media/image87.png"/><Relationship Id="rId11" Type="http://schemas.openxmlformats.org/officeDocument/2006/relationships/image" Target="../media/image88.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8.png"/><Relationship Id="rId3" Type="http://schemas.openxmlformats.org/officeDocument/2006/relationships/image" Target="../media/image9.png"/><Relationship Id="rId4" Type="http://schemas.openxmlformats.org/officeDocument/2006/relationships/image" Target="../media/image8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8.png"/><Relationship Id="rId3" Type="http://schemas.openxmlformats.org/officeDocument/2006/relationships/image" Target="../media/image9.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8.png"/><Relationship Id="rId3" Type="http://schemas.openxmlformats.org/officeDocument/2006/relationships/image" Target="../media/image9.png"/><Relationship Id="rId4" Type="http://schemas.openxmlformats.org/officeDocument/2006/relationships/image" Target="../media/image89.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8.png"/><Relationship Id="rId3" Type="http://schemas.openxmlformats.org/officeDocument/2006/relationships/image" Target="../media/image9.png"/><Relationship Id="rId4" Type="http://schemas.openxmlformats.org/officeDocument/2006/relationships/image" Target="../media/image89.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8.png"/><Relationship Id="rId3" Type="http://schemas.openxmlformats.org/officeDocument/2006/relationships/image" Target="../media/image9.png"/><Relationship Id="rId4" Type="http://schemas.openxmlformats.org/officeDocument/2006/relationships/image" Target="../media/image89.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8.png"/><Relationship Id="rId3" Type="http://schemas.openxmlformats.org/officeDocument/2006/relationships/image" Target="../media/image9.png"/><Relationship Id="rId4" Type="http://schemas.openxmlformats.org/officeDocument/2006/relationships/image" Target="../media/image89.png"/><Relationship Id="rId5" Type="http://schemas.openxmlformats.org/officeDocument/2006/relationships/image" Target="../media/image90.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8.png"/><Relationship Id="rId3" Type="http://schemas.openxmlformats.org/officeDocument/2006/relationships/image" Target="../media/image9.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91.png"/><Relationship Id="rId4" Type="http://schemas.openxmlformats.org/officeDocument/2006/relationships/image" Target="../media/image92.png"/><Relationship Id="rId5" Type="http://schemas.openxmlformats.org/officeDocument/2006/relationships/image" Target="../media/image93.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91.png"/><Relationship Id="rId4" Type="http://schemas.openxmlformats.org/officeDocument/2006/relationships/image" Target="../media/image93.png"/><Relationship Id="rId5" Type="http://schemas.openxmlformats.org/officeDocument/2006/relationships/image" Target="../media/image92.png"/><Relationship Id="rId6" Type="http://schemas.openxmlformats.org/officeDocument/2006/relationships/image" Target="../media/image94.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91.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9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8.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91.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91.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95.png"/><Relationship Id="rId4" Type="http://schemas.openxmlformats.org/officeDocument/2006/relationships/image" Target="../media/image96.png"/><Relationship Id="rId5" Type="http://schemas.openxmlformats.org/officeDocument/2006/relationships/image" Target="../media/image97.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95.png"/><Relationship Id="rId4" Type="http://schemas.openxmlformats.org/officeDocument/2006/relationships/image" Target="../media/image96.png"/><Relationship Id="rId5" Type="http://schemas.openxmlformats.org/officeDocument/2006/relationships/image" Target="../media/image97.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95.png"/><Relationship Id="rId4" Type="http://schemas.openxmlformats.org/officeDocument/2006/relationships/image" Target="../media/image96.png"/><Relationship Id="rId5" Type="http://schemas.openxmlformats.org/officeDocument/2006/relationships/image" Target="../media/image97.pn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95.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98.png"/><Relationship Id="rId4" Type="http://schemas.openxmlformats.org/officeDocument/2006/relationships/image" Target="../media/image1.jpeg"/><Relationship Id="rId5" Type="http://schemas.openxmlformats.org/officeDocument/2006/relationships/image" Target="../media/image99.png"/><Relationship Id="rId6" Type="http://schemas.openxmlformats.org/officeDocument/2006/relationships/image" Target="../media/image100.pn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8.png"/><Relationship Id="rId3" Type="http://schemas.openxmlformats.org/officeDocument/2006/relationships/image" Target="../media/image9.png"/><Relationship Id="rId4" Type="http://schemas.openxmlformats.org/officeDocument/2006/relationships/image" Target="../media/image2.jpeg"/><Relationship Id="rId5" Type="http://schemas.openxmlformats.org/officeDocument/2006/relationships/image" Target="../media/image99.png"/><Relationship Id="rId6" Type="http://schemas.openxmlformats.org/officeDocument/2006/relationships/image" Target="../media/image101.pn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8.png"/><Relationship Id="rId3" Type="http://schemas.openxmlformats.org/officeDocument/2006/relationships/image" Target="../media/image9.png"/><Relationship Id="rId4" Type="http://schemas.openxmlformats.org/officeDocument/2006/relationships/image" Target="../media/image2.jpeg"/><Relationship Id="rId5" Type="http://schemas.openxmlformats.org/officeDocument/2006/relationships/image" Target="../media/image99.png"/><Relationship Id="rId6" Type="http://schemas.openxmlformats.org/officeDocument/2006/relationships/image" Target="../media/image101.pn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8.png"/><Relationship Id="rId3" Type="http://schemas.openxmlformats.org/officeDocument/2006/relationships/image" Target="../media/image9.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9.png"/><Relationship Id="rId6" Type="http://schemas.openxmlformats.org/officeDocument/2006/relationships/image" Target="../media/image20.pn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2.png"/><Relationship Id="rId4" Type="http://schemas.openxmlformats.org/officeDocument/2006/relationships/image" Target="../media/image103.png"/><Relationship Id="rId5" Type="http://schemas.openxmlformats.org/officeDocument/2006/relationships/image" Target="../media/image104.png"/></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2.png"/><Relationship Id="rId4" Type="http://schemas.openxmlformats.org/officeDocument/2006/relationships/image" Target="../media/image103.png"/><Relationship Id="rId5" Type="http://schemas.openxmlformats.org/officeDocument/2006/relationships/image" Target="../media/image104.png"/></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2.png"/><Relationship Id="rId4" Type="http://schemas.openxmlformats.org/officeDocument/2006/relationships/image" Target="../media/image103.png"/><Relationship Id="rId5" Type="http://schemas.openxmlformats.org/officeDocument/2006/relationships/image" Target="../media/image104.png"/></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2.png"/><Relationship Id="rId4" Type="http://schemas.openxmlformats.org/officeDocument/2006/relationships/image" Target="../media/image103.png"/><Relationship Id="rId5" Type="http://schemas.openxmlformats.org/officeDocument/2006/relationships/image" Target="../media/image105.png"/></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9.png"/><Relationship Id="rId5" Type="http://schemas.openxmlformats.org/officeDocument/2006/relationships/image" Target="../media/image105.png"/></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9.png"/><Relationship Id="rId5" Type="http://schemas.openxmlformats.org/officeDocument/2006/relationships/image" Target="../media/image106.png"/></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9.png"/><Relationship Id="rId5" Type="http://schemas.openxmlformats.org/officeDocument/2006/relationships/image" Target="../media/image107.png"/></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9.png"/><Relationship Id="rId5" Type="http://schemas.openxmlformats.org/officeDocument/2006/relationships/image" Target="../media/image107.png"/></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9.png"/><Relationship Id="rId5" Type="http://schemas.openxmlformats.org/officeDocument/2006/relationships/image" Target="../media/image108.png"/></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9.png"/><Relationship Id="rId5" Type="http://schemas.openxmlformats.org/officeDocument/2006/relationships/image" Target="../media/image109.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21.png"/></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9.png"/><Relationship Id="rId5" Type="http://schemas.openxmlformats.org/officeDocument/2006/relationships/image" Target="../media/image110.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32.png"/><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 name="cap03slide01.png" descr="cap03slide01"/>
          <p:cNvPicPr/>
          <p:nvPr/>
        </p:nvPicPr>
        <p:blipFill>
          <a:blip r:embed="rId2">
            <a:extLst/>
          </a:blip>
          <a:stretch>
            <a:fillRect/>
          </a:stretch>
        </p:blipFill>
        <p:spPr>
          <a:xfrm>
            <a:off x="-1588" y="0"/>
            <a:ext cx="9142413" cy="6318250"/>
          </a:xfrm>
          <a:prstGeom prst="rect">
            <a:avLst/>
          </a:prstGeom>
          <a:ln w="12700">
            <a:miter lim="400000"/>
          </a:ln>
        </p:spPr>
      </p:pic>
      <p:sp>
        <p:nvSpPr>
          <p:cNvPr id="12" name="Shape 1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 of 60</a:t>
            </a:r>
          </a:p>
        </p:txBody>
      </p:sp>
      <p:sp>
        <p:nvSpPr>
          <p:cNvPr id="13" name="Shape 13"/>
          <p:cNvSpPr/>
          <p:nvPr/>
        </p:nvSpPr>
        <p:spPr>
          <a:xfrm>
            <a:off x="866775" y="5307012"/>
            <a:ext cx="7381875" cy="770593"/>
          </a:xfrm>
          <a:prstGeom prst="rect">
            <a:avLst/>
          </a:prstGeom>
          <a:solidFill>
            <a:srgbClr val="000000">
              <a:alpha val="65881"/>
            </a:srgbClr>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z="1600">
                <a:solidFill>
                  <a:srgbClr val="FFFFFF"/>
                </a:solidFill>
              </a:defRPr>
            </a:lvl1pPr>
          </a:lstStyle>
          <a:p>
            <a:pPr lvl="0">
              <a:defRPr b="0" sz="1800">
                <a:solidFill>
                  <a:srgbClr val="000000"/>
                </a:solidFill>
              </a:defRPr>
            </a:pPr>
            <a:r>
              <a:rPr b="1" sz="1600">
                <a:solidFill>
                  <a:srgbClr val="FFFFFF"/>
                </a:solidFill>
              </a:rPr>
              <a:t>Los alumnos estudian español en una escuela de lenguas en las islas Canarias. Todos tienen su carpeta. Las escuelas donde los alumnos toman cursos de español son muy populares en España y Latinoamérica.</a:t>
            </a:r>
          </a:p>
        </p:txBody>
      </p:sp>
      <p:sp>
        <p:nvSpPr>
          <p:cNvPr id="14" name="Shape 14"/>
          <p:cNvSpPr/>
          <p:nvPr/>
        </p:nvSpPr>
        <p:spPr>
          <a:xfrm>
            <a:off x="3375024" y="6403975"/>
            <a:ext cx="1168402" cy="425450"/>
          </a:xfrm>
          <a:prstGeom prst="rect">
            <a:avLst/>
          </a:prstGeom>
          <a:solidFill>
            <a:srgbClr val="FFFFFF"/>
          </a:solidFill>
          <a:ln w="12700">
            <a:miter lim="400000"/>
          </a:ln>
        </p:spPr>
        <p:txBody>
          <a:bodyPr lIns="0" tIns="0" rIns="0" bIns="0" anchor="ctr"/>
          <a:lstStyle/>
          <a:p>
            <a:pPr lvl="0"/>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9" name="vocabulario1-header.png" descr="vocabulario1-header"/>
          <p:cNvPicPr/>
          <p:nvPr/>
        </p:nvPicPr>
        <p:blipFill>
          <a:blip r:embed="rId2">
            <a:extLst/>
          </a:blip>
          <a:stretch>
            <a:fillRect/>
          </a:stretch>
        </p:blipFill>
        <p:spPr>
          <a:xfrm>
            <a:off x="0" y="0"/>
            <a:ext cx="9142413" cy="990600"/>
          </a:xfrm>
          <a:prstGeom prst="rect">
            <a:avLst/>
          </a:prstGeom>
          <a:ln w="12700">
            <a:miter lim="400000"/>
          </a:ln>
        </p:spPr>
      </p:pic>
      <p:sp>
        <p:nvSpPr>
          <p:cNvPr id="110" name="Shape 11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10 of 60</a:t>
            </a:r>
          </a:p>
        </p:txBody>
      </p:sp>
      <p:pic>
        <p:nvPicPr>
          <p:cNvPr id="111"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11"/>
                                        </p:tgtEl>
                                        <p:attrNameLst>
                                          <p:attrName>style.visibility</p:attrName>
                                        </p:attrNameLst>
                                      </p:cBhvr>
                                      <p:to>
                                        <p:strVal val="visible"/>
                                      </p:to>
                                    </p:set>
                                    <p:animEffect filter="fade" transition="in">
                                      <p:cBhvr>
                                        <p:cTn id="7" dur="5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1"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3" name="Shape 11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11 of 60</a:t>
            </a:r>
          </a:p>
        </p:txBody>
      </p:sp>
      <p:pic>
        <p:nvPicPr>
          <p:cNvPr id="114"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115" name="vocabulario2-header.png" descr="vocabulario2-header"/>
          <p:cNvPicPr/>
          <p:nvPr/>
        </p:nvPicPr>
        <p:blipFill>
          <a:blip r:embed="rId3">
            <a:extLst/>
          </a:blip>
          <a:stretch>
            <a:fillRect/>
          </a:stretch>
        </p:blipFill>
        <p:spPr>
          <a:xfrm>
            <a:off x="0" y="0"/>
            <a:ext cx="9142413" cy="990600"/>
          </a:xfrm>
          <a:prstGeom prst="rect">
            <a:avLst/>
          </a:prstGeom>
          <a:ln w="12700">
            <a:miter lim="400000"/>
          </a:ln>
        </p:spPr>
      </p:pic>
      <p:pic>
        <p:nvPicPr>
          <p:cNvPr id="116" name="cap03slide11.png" descr="cap03slide11"/>
          <p:cNvPicPr/>
          <p:nvPr/>
        </p:nvPicPr>
        <p:blipFill>
          <a:blip r:embed="rId4">
            <a:extLst/>
          </a:blip>
          <a:stretch>
            <a:fillRect/>
          </a:stretch>
        </p:blipFill>
        <p:spPr>
          <a:xfrm>
            <a:off x="430212" y="1719262"/>
            <a:ext cx="5486401" cy="4445001"/>
          </a:xfrm>
          <a:prstGeom prst="rect">
            <a:avLst/>
          </a:prstGeom>
          <a:ln w="12700">
            <a:miter lim="400000"/>
          </a:ln>
        </p:spPr>
      </p:pic>
      <p:sp>
        <p:nvSpPr>
          <p:cNvPr id="117" name="Shape 117"/>
          <p:cNvSpPr/>
          <p:nvPr/>
        </p:nvSpPr>
        <p:spPr>
          <a:xfrm>
            <a:off x="6096000" y="2198812"/>
            <a:ext cx="3023925" cy="742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sz="2200"/>
              <a:t>Los alumnos regresan </a:t>
            </a:r>
            <a:endParaRPr sz="2200"/>
          </a:p>
          <a:p>
            <a:pPr lvl="0"/>
            <a:r>
              <a:rPr sz="2200"/>
              <a:t>a casa.</a:t>
            </a:r>
            <a:r>
              <a:rPr sz="2200"/>
              <a:t> </a:t>
            </a:r>
          </a:p>
        </p:txBody>
      </p:sp>
      <p:sp>
        <p:nvSpPr>
          <p:cNvPr id="118" name="Shape 118"/>
          <p:cNvSpPr/>
          <p:nvPr/>
        </p:nvSpPr>
        <p:spPr>
          <a:xfrm>
            <a:off x="6100762" y="3347369"/>
            <a:ext cx="2910283" cy="4125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sz="2200"/>
              <a:t>Van en el bus escolar.</a:t>
            </a:r>
            <a:r>
              <a:rPr sz="2200"/>
              <a:t> </a:t>
            </a:r>
          </a:p>
        </p:txBody>
      </p:sp>
      <p:sp>
        <p:nvSpPr>
          <p:cNvPr id="119" name="Shape 119"/>
          <p:cNvSpPr/>
          <p:nvPr/>
        </p:nvSpPr>
        <p:spPr>
          <a:xfrm>
            <a:off x="6127750" y="4169694"/>
            <a:ext cx="2868673" cy="1072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sz="2200"/>
              <a:t>Van en bus porque </a:t>
            </a:r>
            <a:endParaRPr sz="2200"/>
          </a:p>
          <a:p>
            <a:pPr lvl="0"/>
            <a:r>
              <a:rPr sz="2200"/>
              <a:t>su casa está lejos de </a:t>
            </a:r>
            <a:endParaRPr sz="2200"/>
          </a:p>
          <a:p>
            <a:pPr lvl="0"/>
            <a:r>
              <a:rPr sz="2200"/>
              <a:t>la escuela. </a:t>
            </a:r>
          </a:p>
        </p:txBody>
      </p:sp>
      <p:pic>
        <p:nvPicPr>
          <p:cNvPr id="120" name="despues1.png" descr="despues1"/>
          <p:cNvPicPr/>
          <p:nvPr/>
        </p:nvPicPr>
        <p:blipFill>
          <a:blip r:embed="rId5">
            <a:extLst/>
          </a:blip>
          <a:stretch>
            <a:fillRect/>
          </a:stretch>
        </p:blipFill>
        <p:spPr>
          <a:xfrm>
            <a:off x="188912" y="1027112"/>
            <a:ext cx="3797301" cy="4699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17"/>
                                        </p:tgtEl>
                                        <p:attrNameLst>
                                          <p:attrName>style.visibility</p:attrName>
                                        </p:attrNameLst>
                                      </p:cBhvr>
                                      <p:to>
                                        <p:strVal val="visible"/>
                                      </p:to>
                                    </p:set>
                                    <p:animEffect filter="wipe(left)" transition="in">
                                      <p:cBhvr>
                                        <p:cTn id="7" dur="5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118"/>
                                        </p:tgtEl>
                                        <p:attrNameLst>
                                          <p:attrName>style.visibility</p:attrName>
                                        </p:attrNameLst>
                                      </p:cBhvr>
                                      <p:to>
                                        <p:strVal val="visible"/>
                                      </p:to>
                                    </p:set>
                                    <p:animEffect filter="wipe(left)" transition="in">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119"/>
                                        </p:tgtEl>
                                        <p:attrNameLst>
                                          <p:attrName>style.visibility</p:attrName>
                                        </p:attrNameLst>
                                      </p:cBhvr>
                                      <p:to>
                                        <p:strVal val="visible"/>
                                      </p:to>
                                    </p:set>
                                    <p:animEffect filter="wipe(left)" transition="in">
                                      <p:cBhvr>
                                        <p:cTn id="17" dur="500"/>
                                        <p:tgtEl>
                                          <p:spTgt spid="119"/>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0" grpId="4" fill="hold">
                                  <p:stCondLst>
                                    <p:cond delay="0"/>
                                  </p:stCondLst>
                                  <p:iterate type="el" backwards="0">
                                    <p:tmAbs val="0"/>
                                  </p:iterate>
                                  <p:childTnLst>
                                    <p:set>
                                      <p:cBhvr>
                                        <p:cTn id="21" fill="hold"/>
                                        <p:tgtEl>
                                          <p:spTgt spid="114"/>
                                        </p:tgtEl>
                                        <p:attrNameLst>
                                          <p:attrName>style.visibility</p:attrName>
                                        </p:attrNameLst>
                                      </p:cBhvr>
                                      <p:to>
                                        <p:strVal val="visible"/>
                                      </p:to>
                                    </p:set>
                                    <p:animEffect filter="fade" transition="in">
                                      <p:cBhvr>
                                        <p:cTn id="22" dur="5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7" grpId="1"/>
      <p:bldP build="whole" bldLvl="1" animBg="1" rev="0" advAuto="0" spid="114" grpId="4"/>
      <p:bldP build="whole" bldLvl="1" animBg="1" rev="0" advAuto="0" spid="118" grpId="2"/>
      <p:bldP build="whole" bldLvl="1" animBg="1" rev="0" advAuto="0" spid="119" grpId="3"/>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12 of 60</a:t>
            </a:r>
          </a:p>
        </p:txBody>
      </p:sp>
      <p:pic>
        <p:nvPicPr>
          <p:cNvPr id="123" name="vocabulario2-header.png" descr="vocabulario2-header"/>
          <p:cNvPicPr/>
          <p:nvPr/>
        </p:nvPicPr>
        <p:blipFill>
          <a:blip r:embed="rId2">
            <a:extLst/>
          </a:blip>
          <a:stretch>
            <a:fillRect/>
          </a:stretch>
        </p:blipFill>
        <p:spPr>
          <a:xfrm>
            <a:off x="0" y="0"/>
            <a:ext cx="9142413" cy="990600"/>
          </a:xfrm>
          <a:prstGeom prst="rect">
            <a:avLst/>
          </a:prstGeom>
          <a:ln w="12700">
            <a:miter lim="400000"/>
          </a:ln>
        </p:spPr>
      </p:pic>
      <p:pic>
        <p:nvPicPr>
          <p:cNvPr id="124"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125" name="despues1.png" descr="despues1"/>
          <p:cNvPicPr/>
          <p:nvPr/>
        </p:nvPicPr>
        <p:blipFill>
          <a:blip r:embed="rId4">
            <a:extLst/>
          </a:blip>
          <a:stretch>
            <a:fillRect/>
          </a:stretch>
        </p:blipFill>
        <p:spPr>
          <a:xfrm>
            <a:off x="188912" y="1027112"/>
            <a:ext cx="3797301" cy="469901"/>
          </a:xfrm>
          <a:prstGeom prst="rect">
            <a:avLst/>
          </a:prstGeom>
          <a:ln w="12700">
            <a:miter lim="400000"/>
          </a:ln>
        </p:spPr>
      </p:pic>
      <p:pic>
        <p:nvPicPr>
          <p:cNvPr id="126" name="cap03slide12.png" descr="cap03slide12"/>
          <p:cNvPicPr/>
          <p:nvPr/>
        </p:nvPicPr>
        <p:blipFill>
          <a:blip r:embed="rId5">
            <a:extLst/>
          </a:blip>
          <a:stretch>
            <a:fillRect/>
          </a:stretch>
        </p:blipFill>
        <p:spPr>
          <a:xfrm>
            <a:off x="536575" y="1511300"/>
            <a:ext cx="3759200" cy="4762500"/>
          </a:xfrm>
          <a:prstGeom prst="rect">
            <a:avLst/>
          </a:prstGeom>
          <a:ln w="12700">
            <a:miter lim="400000"/>
          </a:ln>
        </p:spPr>
      </p:pic>
      <p:sp>
        <p:nvSpPr>
          <p:cNvPr id="127" name="Shape 127"/>
          <p:cNvSpPr/>
          <p:nvPr/>
        </p:nvSpPr>
        <p:spPr>
          <a:xfrm>
            <a:off x="4570412" y="2436937"/>
            <a:ext cx="4903600" cy="742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sz="2200"/>
              <a:t>Los alumnos van a casa a pie porque </a:t>
            </a:r>
            <a:endParaRPr sz="2200"/>
          </a:p>
          <a:p>
            <a:pPr lvl="0"/>
            <a:r>
              <a:rPr sz="2200"/>
              <a:t>su casa está cerca de la escuela. </a:t>
            </a:r>
          </a:p>
        </p:txBody>
      </p:sp>
      <p:sp>
        <p:nvSpPr>
          <p:cNvPr id="128" name="Shape 128"/>
          <p:cNvSpPr/>
          <p:nvPr/>
        </p:nvSpPr>
        <p:spPr>
          <a:xfrm>
            <a:off x="4570412" y="4025231"/>
            <a:ext cx="4141662" cy="4125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Necesitan materiales escolares. </a:t>
            </a:r>
          </a:p>
        </p:txBody>
      </p:sp>
      <p:sp>
        <p:nvSpPr>
          <p:cNvPr id="129" name="Shape 129"/>
          <p:cNvSpPr/>
          <p:nvPr/>
        </p:nvSpPr>
        <p:spPr>
          <a:xfrm>
            <a:off x="4570412" y="3402931"/>
            <a:ext cx="3458851" cy="4125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Primero, van a una tienda. </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27"/>
                                        </p:tgtEl>
                                        <p:attrNameLst>
                                          <p:attrName>style.visibility</p:attrName>
                                        </p:attrNameLst>
                                      </p:cBhvr>
                                      <p:to>
                                        <p:strVal val="visible"/>
                                      </p:to>
                                    </p:set>
                                    <p:animEffect filter="wipe(left)" transition="in">
                                      <p:cBhvr>
                                        <p:cTn id="7" dur="500"/>
                                        <p:tgtEl>
                                          <p:spTgt spid="127"/>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129"/>
                                        </p:tgtEl>
                                        <p:attrNameLst>
                                          <p:attrName>style.visibility</p:attrName>
                                        </p:attrNameLst>
                                      </p:cBhvr>
                                      <p:to>
                                        <p:strVal val="visible"/>
                                      </p:to>
                                    </p:set>
                                    <p:animEffect filter="wipe(left)" transition="in">
                                      <p:cBhvr>
                                        <p:cTn id="12" dur="500"/>
                                        <p:tgtEl>
                                          <p:spTgt spid="129"/>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128"/>
                                        </p:tgtEl>
                                        <p:attrNameLst>
                                          <p:attrName>style.visibility</p:attrName>
                                        </p:attrNameLst>
                                      </p:cBhvr>
                                      <p:to>
                                        <p:strVal val="visible"/>
                                      </p:to>
                                    </p:set>
                                    <p:animEffect filter="wipe(left)" transition="in">
                                      <p:cBhvr>
                                        <p:cTn id="17" dur="500"/>
                                        <p:tgtEl>
                                          <p:spTgt spid="128"/>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0" grpId="4" fill="hold">
                                  <p:stCondLst>
                                    <p:cond delay="0"/>
                                  </p:stCondLst>
                                  <p:iterate type="el" backwards="0">
                                    <p:tmAbs val="0"/>
                                  </p:iterate>
                                  <p:childTnLst>
                                    <p:set>
                                      <p:cBhvr>
                                        <p:cTn id="21" fill="hold"/>
                                        <p:tgtEl>
                                          <p:spTgt spid="124"/>
                                        </p:tgtEl>
                                        <p:attrNameLst>
                                          <p:attrName>style.visibility</p:attrName>
                                        </p:attrNameLst>
                                      </p:cBhvr>
                                      <p:to>
                                        <p:strVal val="visible"/>
                                      </p:to>
                                    </p:set>
                                    <p:animEffect filter="fade" transition="in">
                                      <p:cBhvr>
                                        <p:cTn id="22" dur="5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8" grpId="3"/>
      <p:bldP build="whole" bldLvl="1" animBg="1" rev="0" advAuto="0" spid="129" grpId="2"/>
      <p:bldP build="whole" bldLvl="1" animBg="1" rev="0" advAuto="0" spid="124" grpId="4"/>
      <p:bldP build="whole" bldLvl="1" animBg="1" rev="0" advAuto="0" spid="127"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1" name="cap03slide13.png" descr="cap03slide13"/>
          <p:cNvPicPr/>
          <p:nvPr/>
        </p:nvPicPr>
        <p:blipFill>
          <a:blip r:embed="rId2">
            <a:extLst/>
          </a:blip>
          <a:stretch>
            <a:fillRect/>
          </a:stretch>
        </p:blipFill>
        <p:spPr>
          <a:xfrm>
            <a:off x="781050" y="1911350"/>
            <a:ext cx="3962400" cy="4445000"/>
          </a:xfrm>
          <a:prstGeom prst="rect">
            <a:avLst/>
          </a:prstGeom>
          <a:ln w="12700">
            <a:miter lim="400000"/>
          </a:ln>
        </p:spPr>
      </p:pic>
      <p:sp>
        <p:nvSpPr>
          <p:cNvPr id="132" name="Shape 13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13 of 60</a:t>
            </a:r>
          </a:p>
        </p:txBody>
      </p:sp>
      <p:pic>
        <p:nvPicPr>
          <p:cNvPr id="133" name="vocabulario2-header.png" descr="vocabulario2-header"/>
          <p:cNvPicPr/>
          <p:nvPr/>
        </p:nvPicPr>
        <p:blipFill>
          <a:blip r:embed="rId3">
            <a:extLst/>
          </a:blip>
          <a:stretch>
            <a:fillRect/>
          </a:stretch>
        </p:blipFill>
        <p:spPr>
          <a:xfrm>
            <a:off x="0" y="0"/>
            <a:ext cx="9142413" cy="990600"/>
          </a:xfrm>
          <a:prstGeom prst="rect">
            <a:avLst/>
          </a:prstGeom>
          <a:ln w="12700">
            <a:miter lim="400000"/>
          </a:ln>
        </p:spPr>
      </p:pic>
      <p:pic>
        <p:nvPicPr>
          <p:cNvPr id="134"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pic>
        <p:nvPicPr>
          <p:cNvPr id="135" name="despues1.png" descr="despues1"/>
          <p:cNvPicPr/>
          <p:nvPr/>
        </p:nvPicPr>
        <p:blipFill>
          <a:blip r:embed="rId5">
            <a:extLst/>
          </a:blip>
          <a:stretch>
            <a:fillRect/>
          </a:stretch>
        </p:blipFill>
        <p:spPr>
          <a:xfrm>
            <a:off x="188912" y="1027112"/>
            <a:ext cx="3797301" cy="469901"/>
          </a:xfrm>
          <a:prstGeom prst="rect">
            <a:avLst/>
          </a:prstGeom>
          <a:ln w="12700">
            <a:miter lim="400000"/>
          </a:ln>
        </p:spPr>
      </p:pic>
      <p:sp>
        <p:nvSpPr>
          <p:cNvPr id="136" name="Shape 136"/>
          <p:cNvSpPr/>
          <p:nvPr/>
        </p:nvSpPr>
        <p:spPr>
          <a:xfrm>
            <a:off x="4903787" y="2286919"/>
            <a:ext cx="4142208" cy="4125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José y María están en la tienda. </a:t>
            </a:r>
          </a:p>
        </p:txBody>
      </p:sp>
      <p:sp>
        <p:nvSpPr>
          <p:cNvPr id="137" name="Shape 137"/>
          <p:cNvSpPr/>
          <p:nvPr/>
        </p:nvSpPr>
        <p:spPr>
          <a:xfrm>
            <a:off x="4903787" y="2969544"/>
            <a:ext cx="2961852" cy="4125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Compran una carpeta. </a:t>
            </a:r>
          </a:p>
        </p:txBody>
      </p:sp>
      <p:sp>
        <p:nvSpPr>
          <p:cNvPr id="138" name="Shape 138"/>
          <p:cNvSpPr/>
          <p:nvPr/>
        </p:nvSpPr>
        <p:spPr>
          <a:xfrm>
            <a:off x="4903787" y="3672806"/>
            <a:ext cx="3754213" cy="4125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Dan el dinero a la empleada. </a:t>
            </a:r>
          </a:p>
        </p:txBody>
      </p:sp>
      <p:sp>
        <p:nvSpPr>
          <p:cNvPr id="139" name="Shape 139"/>
          <p:cNvSpPr/>
          <p:nvPr/>
        </p:nvSpPr>
        <p:spPr>
          <a:xfrm>
            <a:off x="4903787" y="4363369"/>
            <a:ext cx="2340978" cy="4125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Pagan en la caja. </a:t>
            </a:r>
          </a:p>
        </p:txBody>
      </p:sp>
      <p:sp>
        <p:nvSpPr>
          <p:cNvPr id="140" name="Shape 140"/>
          <p:cNvSpPr/>
          <p:nvPr/>
        </p:nvSpPr>
        <p:spPr>
          <a:xfrm>
            <a:off x="4903787" y="5049169"/>
            <a:ext cx="4329247" cy="4125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La empleada trabaja en la tienda. </a:t>
            </a:r>
          </a:p>
        </p:txBody>
      </p:sp>
      <p:pic>
        <p:nvPicPr>
          <p:cNvPr id="141" name="slide 13 txt3b.png" descr="slide 13 txt3b"/>
          <p:cNvPicPr/>
          <p:nvPr/>
        </p:nvPicPr>
        <p:blipFill>
          <a:blip r:embed="rId6">
            <a:extLst/>
          </a:blip>
          <a:stretch>
            <a:fillRect/>
          </a:stretch>
        </p:blipFill>
        <p:spPr>
          <a:xfrm>
            <a:off x="2146300" y="3040062"/>
            <a:ext cx="1219200" cy="254001"/>
          </a:xfrm>
          <a:prstGeom prst="rect">
            <a:avLst/>
          </a:prstGeom>
          <a:ln w="12700">
            <a:miter lim="400000"/>
          </a:ln>
        </p:spPr>
      </p:pic>
      <p:pic>
        <p:nvPicPr>
          <p:cNvPr id="142" name="slide 13 txt4b.png" descr="slide 13 txt4b"/>
          <p:cNvPicPr/>
          <p:nvPr/>
        </p:nvPicPr>
        <p:blipFill>
          <a:blip r:embed="rId7">
            <a:extLst/>
          </a:blip>
          <a:stretch>
            <a:fillRect/>
          </a:stretch>
        </p:blipFill>
        <p:spPr>
          <a:xfrm>
            <a:off x="1868487" y="4441825"/>
            <a:ext cx="1117601" cy="254000"/>
          </a:xfrm>
          <a:prstGeom prst="rect">
            <a:avLst/>
          </a:prstGeom>
          <a:ln w="12700">
            <a:miter lim="400000"/>
          </a:ln>
        </p:spPr>
      </p:pic>
      <p:pic>
        <p:nvPicPr>
          <p:cNvPr id="143" name="slide 13 txt5b.png" descr="slide 13 txt5b"/>
          <p:cNvPicPr/>
          <p:nvPr/>
        </p:nvPicPr>
        <p:blipFill>
          <a:blip r:embed="rId8">
            <a:extLst/>
          </a:blip>
          <a:stretch>
            <a:fillRect/>
          </a:stretch>
        </p:blipFill>
        <p:spPr>
          <a:xfrm>
            <a:off x="2017712" y="5949950"/>
            <a:ext cx="1181101" cy="254000"/>
          </a:xfrm>
          <a:prstGeom prst="rect">
            <a:avLst/>
          </a:prstGeom>
          <a:ln w="12700">
            <a:miter lim="400000"/>
          </a:ln>
        </p:spPr>
      </p:pic>
      <p:pic>
        <p:nvPicPr>
          <p:cNvPr id="144" name="laTienda1.png" descr="laTienda1"/>
          <p:cNvPicPr/>
          <p:nvPr/>
        </p:nvPicPr>
        <p:blipFill>
          <a:blip r:embed="rId9">
            <a:extLst/>
          </a:blip>
          <a:stretch>
            <a:fillRect/>
          </a:stretch>
        </p:blipFill>
        <p:spPr>
          <a:xfrm>
            <a:off x="498475" y="1473200"/>
            <a:ext cx="1701800" cy="342900"/>
          </a:xfrm>
          <a:prstGeom prst="rect">
            <a:avLst/>
          </a:prstGeom>
          <a:ln w="12700">
            <a:miter lim="400000"/>
          </a:ln>
        </p:spPr>
      </p:pic>
      <p:pic>
        <p:nvPicPr>
          <p:cNvPr id="145" name="slide 13 txt1b.png" descr="slide 13 txt1b"/>
          <p:cNvPicPr/>
          <p:nvPr/>
        </p:nvPicPr>
        <p:blipFill>
          <a:blip r:embed="rId10">
            <a:extLst/>
          </a:blip>
          <a:stretch>
            <a:fillRect/>
          </a:stretch>
        </p:blipFill>
        <p:spPr>
          <a:xfrm>
            <a:off x="1323975" y="2190750"/>
            <a:ext cx="1028700" cy="482600"/>
          </a:xfrm>
          <a:prstGeom prst="rect">
            <a:avLst/>
          </a:prstGeom>
          <a:ln w="12700">
            <a:miter lim="400000"/>
          </a:ln>
        </p:spPr>
      </p:pic>
      <p:pic>
        <p:nvPicPr>
          <p:cNvPr id="146" name="slide 13 txt2b.png" descr="slide 13 txt2b"/>
          <p:cNvPicPr/>
          <p:nvPr/>
        </p:nvPicPr>
        <p:blipFill>
          <a:blip r:embed="rId11">
            <a:extLst/>
          </a:blip>
          <a:stretch>
            <a:fillRect/>
          </a:stretch>
        </p:blipFill>
        <p:spPr>
          <a:xfrm>
            <a:off x="3394075" y="2695575"/>
            <a:ext cx="1079500" cy="2286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41"/>
                                        </p:tgtEl>
                                        <p:attrNameLst>
                                          <p:attrName>style.visibility</p:attrName>
                                        </p:attrNameLst>
                                      </p:cBhvr>
                                      <p:to>
                                        <p:strVal val="visible"/>
                                      </p:to>
                                    </p:set>
                                    <p:animEffect filter="fade" transition="in">
                                      <p:cBhvr>
                                        <p:cTn id="7" dur="500"/>
                                        <p:tgtEl>
                                          <p:spTgt spid="141"/>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142"/>
                                        </p:tgtEl>
                                        <p:attrNameLst>
                                          <p:attrName>style.visibility</p:attrName>
                                        </p:attrNameLst>
                                      </p:cBhvr>
                                      <p:to>
                                        <p:strVal val="visible"/>
                                      </p:to>
                                    </p:set>
                                    <p:animEffect filter="fade" transition="in">
                                      <p:cBhvr>
                                        <p:cTn id="12" dur="500"/>
                                        <p:tgtEl>
                                          <p:spTgt spid="142"/>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143"/>
                                        </p:tgtEl>
                                        <p:attrNameLst>
                                          <p:attrName>style.visibility</p:attrName>
                                        </p:attrNameLst>
                                      </p:cBhvr>
                                      <p:to>
                                        <p:strVal val="visible"/>
                                      </p:to>
                                    </p:set>
                                    <p:animEffect filter="fade" transition="in">
                                      <p:cBhvr>
                                        <p:cTn id="17" dur="500"/>
                                        <p:tgtEl>
                                          <p:spTgt spid="143"/>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0" grpId="4" fill="hold">
                                  <p:stCondLst>
                                    <p:cond delay="0"/>
                                  </p:stCondLst>
                                  <p:iterate type="el" backwards="0">
                                    <p:tmAbs val="0"/>
                                  </p:iterate>
                                  <p:childTnLst>
                                    <p:set>
                                      <p:cBhvr>
                                        <p:cTn id="21" fill="hold"/>
                                        <p:tgtEl>
                                          <p:spTgt spid="145"/>
                                        </p:tgtEl>
                                        <p:attrNameLst>
                                          <p:attrName>style.visibility</p:attrName>
                                        </p:attrNameLst>
                                      </p:cBhvr>
                                      <p:to>
                                        <p:strVal val="visible"/>
                                      </p:to>
                                    </p:set>
                                    <p:animEffect filter="fade" transition="in">
                                      <p:cBhvr>
                                        <p:cTn id="22" dur="500"/>
                                        <p:tgtEl>
                                          <p:spTgt spid="145"/>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0" grpId="5" fill="hold">
                                  <p:stCondLst>
                                    <p:cond delay="0"/>
                                  </p:stCondLst>
                                  <p:iterate type="el" backwards="0">
                                    <p:tmAbs val="0"/>
                                  </p:iterate>
                                  <p:childTnLst>
                                    <p:set>
                                      <p:cBhvr>
                                        <p:cTn id="26" fill="hold"/>
                                        <p:tgtEl>
                                          <p:spTgt spid="146"/>
                                        </p:tgtEl>
                                        <p:attrNameLst>
                                          <p:attrName>style.visibility</p:attrName>
                                        </p:attrNameLst>
                                      </p:cBhvr>
                                      <p:to>
                                        <p:strVal val="visible"/>
                                      </p:to>
                                    </p:set>
                                    <p:animEffect filter="fade" transition="in">
                                      <p:cBhvr>
                                        <p:cTn id="27" dur="500"/>
                                        <p:tgtEl>
                                          <p:spTgt spid="146"/>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8" presetID="22" grpId="6" fill="hold">
                                  <p:stCondLst>
                                    <p:cond delay="0"/>
                                  </p:stCondLst>
                                  <p:iterate type="el" backwards="0">
                                    <p:tmAbs val="0"/>
                                  </p:iterate>
                                  <p:childTnLst>
                                    <p:set>
                                      <p:cBhvr>
                                        <p:cTn id="31" fill="hold"/>
                                        <p:tgtEl>
                                          <p:spTgt spid="136"/>
                                        </p:tgtEl>
                                        <p:attrNameLst>
                                          <p:attrName>style.visibility</p:attrName>
                                        </p:attrNameLst>
                                      </p:cBhvr>
                                      <p:to>
                                        <p:strVal val="visible"/>
                                      </p:to>
                                    </p:set>
                                    <p:animEffect filter="wipe(left)" transition="in">
                                      <p:cBhvr>
                                        <p:cTn id="32" dur="500"/>
                                        <p:tgtEl>
                                          <p:spTgt spid="136"/>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8" presetID="22" grpId="7" fill="hold">
                                  <p:stCondLst>
                                    <p:cond delay="0"/>
                                  </p:stCondLst>
                                  <p:iterate type="el" backwards="0">
                                    <p:tmAbs val="0"/>
                                  </p:iterate>
                                  <p:childTnLst>
                                    <p:set>
                                      <p:cBhvr>
                                        <p:cTn id="36" fill="hold"/>
                                        <p:tgtEl>
                                          <p:spTgt spid="137"/>
                                        </p:tgtEl>
                                        <p:attrNameLst>
                                          <p:attrName>style.visibility</p:attrName>
                                        </p:attrNameLst>
                                      </p:cBhvr>
                                      <p:to>
                                        <p:strVal val="visible"/>
                                      </p:to>
                                    </p:set>
                                    <p:animEffect filter="wipe(left)" transition="in">
                                      <p:cBhvr>
                                        <p:cTn id="37" dur="500"/>
                                        <p:tgtEl>
                                          <p:spTgt spid="137"/>
                                        </p:tgtEl>
                                      </p:cBhvr>
                                    </p:animEffect>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8" presetID="22" grpId="8" fill="hold">
                                  <p:stCondLst>
                                    <p:cond delay="0"/>
                                  </p:stCondLst>
                                  <p:iterate type="el" backwards="0">
                                    <p:tmAbs val="0"/>
                                  </p:iterate>
                                  <p:childTnLst>
                                    <p:set>
                                      <p:cBhvr>
                                        <p:cTn id="41" fill="hold"/>
                                        <p:tgtEl>
                                          <p:spTgt spid="138"/>
                                        </p:tgtEl>
                                        <p:attrNameLst>
                                          <p:attrName>style.visibility</p:attrName>
                                        </p:attrNameLst>
                                      </p:cBhvr>
                                      <p:to>
                                        <p:strVal val="visible"/>
                                      </p:to>
                                    </p:set>
                                    <p:animEffect filter="wipe(left)" transition="in">
                                      <p:cBhvr>
                                        <p:cTn id="42" dur="500"/>
                                        <p:tgtEl>
                                          <p:spTgt spid="138"/>
                                        </p:tgtEl>
                                      </p:cBhvr>
                                    </p:animEffect>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8" presetID="22" grpId="9" fill="hold">
                                  <p:stCondLst>
                                    <p:cond delay="0"/>
                                  </p:stCondLst>
                                  <p:iterate type="el" backwards="0">
                                    <p:tmAbs val="0"/>
                                  </p:iterate>
                                  <p:childTnLst>
                                    <p:set>
                                      <p:cBhvr>
                                        <p:cTn id="46" fill="hold"/>
                                        <p:tgtEl>
                                          <p:spTgt spid="139"/>
                                        </p:tgtEl>
                                        <p:attrNameLst>
                                          <p:attrName>style.visibility</p:attrName>
                                        </p:attrNameLst>
                                      </p:cBhvr>
                                      <p:to>
                                        <p:strVal val="visible"/>
                                      </p:to>
                                    </p:set>
                                    <p:animEffect filter="wipe(left)" transition="in">
                                      <p:cBhvr>
                                        <p:cTn id="47" dur="500"/>
                                        <p:tgtEl>
                                          <p:spTgt spid="139"/>
                                        </p:tgtEl>
                                      </p:cBhvr>
                                    </p:animEffect>
                                  </p:childTnLst>
                                </p:cTn>
                              </p:par>
                            </p:childTnLst>
                          </p:cTn>
                        </p:par>
                      </p:childTnLst>
                    </p:cTn>
                  </p:par>
                  <p:par>
                    <p:cTn id="48" fill="hold">
                      <p:stCondLst>
                        <p:cond delay="indefinite"/>
                      </p:stCondLst>
                      <p:childTnLst>
                        <p:par>
                          <p:cTn id="49" fill="hold">
                            <p:stCondLst>
                              <p:cond delay="0"/>
                            </p:stCondLst>
                            <p:childTnLst>
                              <p:par>
                                <p:cTn id="50" nodeType="clickEffect" presetClass="entr" presetSubtype="8" presetID="22" grpId="10" fill="hold">
                                  <p:stCondLst>
                                    <p:cond delay="0"/>
                                  </p:stCondLst>
                                  <p:iterate type="el" backwards="0">
                                    <p:tmAbs val="0"/>
                                  </p:iterate>
                                  <p:childTnLst>
                                    <p:set>
                                      <p:cBhvr>
                                        <p:cTn id="51" fill="hold"/>
                                        <p:tgtEl>
                                          <p:spTgt spid="140"/>
                                        </p:tgtEl>
                                        <p:attrNameLst>
                                          <p:attrName>style.visibility</p:attrName>
                                        </p:attrNameLst>
                                      </p:cBhvr>
                                      <p:to>
                                        <p:strVal val="visible"/>
                                      </p:to>
                                    </p:set>
                                    <p:animEffect filter="wipe(left)" transition="in">
                                      <p:cBhvr>
                                        <p:cTn id="52" dur="500"/>
                                        <p:tgtEl>
                                          <p:spTgt spid="140"/>
                                        </p:tgtEl>
                                      </p:cBhvr>
                                    </p:animEffect>
                                  </p:childTnLst>
                                </p:cTn>
                              </p:par>
                            </p:childTnLst>
                          </p:cTn>
                        </p:par>
                      </p:childTnLst>
                    </p:cTn>
                  </p:par>
                  <p:par>
                    <p:cTn id="53" fill="hold">
                      <p:stCondLst>
                        <p:cond delay="indefinite"/>
                      </p:stCondLst>
                      <p:childTnLst>
                        <p:par>
                          <p:cTn id="54" fill="hold">
                            <p:stCondLst>
                              <p:cond delay="0"/>
                            </p:stCondLst>
                            <p:childTnLst>
                              <p:par>
                                <p:cTn id="55" nodeType="clickEffect" presetClass="entr" presetSubtype="0" presetID="10" grpId="11" fill="hold">
                                  <p:stCondLst>
                                    <p:cond delay="0"/>
                                  </p:stCondLst>
                                  <p:iterate type="el" backwards="0">
                                    <p:tmAbs val="0"/>
                                  </p:iterate>
                                  <p:childTnLst>
                                    <p:set>
                                      <p:cBhvr>
                                        <p:cTn id="56" fill="hold"/>
                                        <p:tgtEl>
                                          <p:spTgt spid="134"/>
                                        </p:tgtEl>
                                        <p:attrNameLst>
                                          <p:attrName>style.visibility</p:attrName>
                                        </p:attrNameLst>
                                      </p:cBhvr>
                                      <p:to>
                                        <p:strVal val="visible"/>
                                      </p:to>
                                    </p:set>
                                    <p:animEffect filter="fade" transition="in">
                                      <p:cBhvr>
                                        <p:cTn id="57" dur="5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8" grpId="8"/>
      <p:bldP build="whole" bldLvl="1" animBg="1" rev="0" advAuto="0" spid="140" grpId="10"/>
      <p:bldP build="whole" bldLvl="1" animBg="1" rev="0" advAuto="0" spid="134" grpId="11"/>
      <p:bldP build="whole" bldLvl="1" animBg="1" rev="0" advAuto="0" spid="146" grpId="5"/>
      <p:bldP build="whole" bldLvl="1" animBg="1" rev="0" advAuto="0" spid="136" grpId="6"/>
      <p:bldP build="whole" bldLvl="1" animBg="1" rev="0" advAuto="0" spid="139" grpId="9"/>
      <p:bldP build="whole" bldLvl="1" animBg="1" rev="0" advAuto="0" spid="141" grpId="1"/>
      <p:bldP build="whole" bldLvl="1" animBg="1" rev="0" advAuto="0" spid="143" grpId="3"/>
      <p:bldP build="whole" bldLvl="1" animBg="1" rev="0" advAuto="0" spid="142" grpId="2"/>
      <p:bldP build="whole" bldLvl="1" animBg="1" rev="0" advAuto="0" spid="145" grpId="4"/>
      <p:bldP build="whole" bldLvl="1" animBg="1" rev="0" advAuto="0" spid="137" grpId="7"/>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14 of 60</a:t>
            </a:r>
          </a:p>
        </p:txBody>
      </p:sp>
      <p:pic>
        <p:nvPicPr>
          <p:cNvPr id="149" name="vocabulario2-header.png" descr="vocabulario2-header"/>
          <p:cNvPicPr/>
          <p:nvPr/>
        </p:nvPicPr>
        <p:blipFill>
          <a:blip r:embed="rId2">
            <a:extLst/>
          </a:blip>
          <a:stretch>
            <a:fillRect/>
          </a:stretch>
        </p:blipFill>
        <p:spPr>
          <a:xfrm>
            <a:off x="0" y="0"/>
            <a:ext cx="9142413" cy="990600"/>
          </a:xfrm>
          <a:prstGeom prst="rect">
            <a:avLst/>
          </a:prstGeom>
          <a:ln w="12700">
            <a:miter lim="400000"/>
          </a:ln>
        </p:spPr>
      </p:pic>
      <p:pic>
        <p:nvPicPr>
          <p:cNvPr id="150"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151" name="despues1.png" descr="despues1"/>
          <p:cNvPicPr/>
          <p:nvPr/>
        </p:nvPicPr>
        <p:blipFill>
          <a:blip r:embed="rId4">
            <a:extLst/>
          </a:blip>
          <a:stretch>
            <a:fillRect/>
          </a:stretch>
        </p:blipFill>
        <p:spPr>
          <a:xfrm>
            <a:off x="188912" y="1027112"/>
            <a:ext cx="3797301" cy="469901"/>
          </a:xfrm>
          <a:prstGeom prst="rect">
            <a:avLst/>
          </a:prstGeom>
          <a:ln w="12700">
            <a:miter lim="400000"/>
          </a:ln>
        </p:spPr>
      </p:pic>
      <p:pic>
        <p:nvPicPr>
          <p:cNvPr id="152" name="cap03slide14.png" descr="cap03slide14"/>
          <p:cNvPicPr/>
          <p:nvPr/>
        </p:nvPicPr>
        <p:blipFill>
          <a:blip r:embed="rId5">
            <a:extLst/>
          </a:blip>
          <a:stretch>
            <a:fillRect/>
          </a:stretch>
        </p:blipFill>
        <p:spPr>
          <a:xfrm>
            <a:off x="1379537" y="2211387"/>
            <a:ext cx="6348413" cy="3009901"/>
          </a:xfrm>
          <a:prstGeom prst="rect">
            <a:avLst/>
          </a:prstGeom>
          <a:ln w="12700">
            <a:miter lim="400000"/>
          </a:ln>
        </p:spPr>
      </p:pic>
      <p:pic>
        <p:nvPicPr>
          <p:cNvPr id="153" name="slide 14 txt1b.png" descr="slide 14 txt1b"/>
          <p:cNvPicPr/>
          <p:nvPr/>
        </p:nvPicPr>
        <p:blipFill>
          <a:blip r:embed="rId6">
            <a:extLst/>
          </a:blip>
          <a:stretch>
            <a:fillRect/>
          </a:stretch>
        </p:blipFill>
        <p:spPr>
          <a:xfrm>
            <a:off x="4144962" y="2813050"/>
            <a:ext cx="1346201" cy="685800"/>
          </a:xfrm>
          <a:prstGeom prst="rect">
            <a:avLst/>
          </a:prstGeom>
          <a:ln w="12700">
            <a:miter lim="400000"/>
          </a:ln>
        </p:spPr>
      </p:pic>
      <p:pic>
        <p:nvPicPr>
          <p:cNvPr id="154" name="slide 14 txt2b.png" descr="slide 14 txt2b"/>
          <p:cNvPicPr/>
          <p:nvPr/>
        </p:nvPicPr>
        <p:blipFill>
          <a:blip r:embed="rId7">
            <a:extLst/>
          </a:blip>
          <a:stretch>
            <a:fillRect/>
          </a:stretch>
        </p:blipFill>
        <p:spPr>
          <a:xfrm>
            <a:off x="3967162" y="3940175"/>
            <a:ext cx="1727201" cy="706438"/>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53"/>
                                        </p:tgtEl>
                                        <p:attrNameLst>
                                          <p:attrName>style.visibility</p:attrName>
                                        </p:attrNameLst>
                                      </p:cBhvr>
                                      <p:to>
                                        <p:strVal val="visible"/>
                                      </p:to>
                                    </p:set>
                                    <p:animEffect filter="fade" transition="in">
                                      <p:cBhvr>
                                        <p:cTn id="7" dur="500"/>
                                        <p:tgtEl>
                                          <p:spTgt spid="153"/>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154"/>
                                        </p:tgtEl>
                                        <p:attrNameLst>
                                          <p:attrName>style.visibility</p:attrName>
                                        </p:attrNameLst>
                                      </p:cBhvr>
                                      <p:to>
                                        <p:strVal val="visible"/>
                                      </p:to>
                                    </p:set>
                                    <p:animEffect filter="fade" transition="in">
                                      <p:cBhvr>
                                        <p:cTn id="12" dur="500"/>
                                        <p:tgtEl>
                                          <p:spTgt spid="154"/>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150"/>
                                        </p:tgtEl>
                                        <p:attrNameLst>
                                          <p:attrName>style.visibility</p:attrName>
                                        </p:attrNameLst>
                                      </p:cBhvr>
                                      <p:to>
                                        <p:strVal val="visible"/>
                                      </p:to>
                                    </p:set>
                                    <p:animEffect filter="fade" transition="in">
                                      <p:cBhvr>
                                        <p:cTn id="17" dur="5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3" grpId="1"/>
      <p:bldP build="whole" bldLvl="1" animBg="1" rev="0" advAuto="0" spid="154" grpId="2"/>
      <p:bldP build="whole" bldLvl="1" animBg="1" rev="0" advAuto="0" spid="150" grpId="3"/>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15 of 60</a:t>
            </a:r>
          </a:p>
        </p:txBody>
      </p:sp>
      <p:pic>
        <p:nvPicPr>
          <p:cNvPr id="157" name="vocabulario2-header.png" descr="vocabulario2-header"/>
          <p:cNvPicPr/>
          <p:nvPr/>
        </p:nvPicPr>
        <p:blipFill>
          <a:blip r:embed="rId2">
            <a:extLst/>
          </a:blip>
          <a:stretch>
            <a:fillRect/>
          </a:stretch>
        </p:blipFill>
        <p:spPr>
          <a:xfrm>
            <a:off x="0" y="0"/>
            <a:ext cx="9142413" cy="990600"/>
          </a:xfrm>
          <a:prstGeom prst="rect">
            <a:avLst/>
          </a:prstGeom>
          <a:ln w="12700">
            <a:miter lim="400000"/>
          </a:ln>
        </p:spPr>
      </p:pic>
      <p:pic>
        <p:nvPicPr>
          <p:cNvPr id="158" name="despues1.png" descr="despues1"/>
          <p:cNvPicPr/>
          <p:nvPr/>
        </p:nvPicPr>
        <p:blipFill>
          <a:blip r:embed="rId3">
            <a:extLst/>
          </a:blip>
          <a:stretch>
            <a:fillRect/>
          </a:stretch>
        </p:blipFill>
        <p:spPr>
          <a:xfrm>
            <a:off x="188912" y="1027112"/>
            <a:ext cx="3797301" cy="469901"/>
          </a:xfrm>
          <a:prstGeom prst="rect">
            <a:avLst/>
          </a:prstGeom>
          <a:ln w="12700">
            <a:miter lim="400000"/>
          </a:ln>
        </p:spPr>
      </p:pic>
      <p:pic>
        <p:nvPicPr>
          <p:cNvPr id="159" name="cap03slide15.png" descr="cap03slide15"/>
          <p:cNvPicPr/>
          <p:nvPr/>
        </p:nvPicPr>
        <p:blipFill>
          <a:blip r:embed="rId4">
            <a:extLst/>
          </a:blip>
          <a:stretch>
            <a:fillRect/>
          </a:stretch>
        </p:blipFill>
        <p:spPr>
          <a:xfrm>
            <a:off x="1385887" y="1835150"/>
            <a:ext cx="6348413" cy="3644900"/>
          </a:xfrm>
          <a:prstGeom prst="rect">
            <a:avLst/>
          </a:prstGeom>
          <a:ln w="12700">
            <a:miter lim="400000"/>
          </a:ln>
        </p:spPr>
      </p:pic>
      <p:pic>
        <p:nvPicPr>
          <p:cNvPr id="160" name="slide 15 txt1b.png" descr="slide 15 txt1b"/>
          <p:cNvPicPr/>
          <p:nvPr/>
        </p:nvPicPr>
        <p:blipFill>
          <a:blip r:embed="rId5">
            <a:extLst/>
          </a:blip>
          <a:stretch>
            <a:fillRect/>
          </a:stretch>
        </p:blipFill>
        <p:spPr>
          <a:xfrm>
            <a:off x="3292475" y="2424112"/>
            <a:ext cx="1816100" cy="1206501"/>
          </a:xfrm>
          <a:prstGeom prst="rect">
            <a:avLst/>
          </a:prstGeom>
          <a:ln w="12700">
            <a:miter lim="400000"/>
          </a:ln>
        </p:spPr>
      </p:pic>
      <p:pic>
        <p:nvPicPr>
          <p:cNvPr id="161" name="slide 15 txt2b.png" descr="slide 15 txt2b"/>
          <p:cNvPicPr/>
          <p:nvPr/>
        </p:nvPicPr>
        <p:blipFill>
          <a:blip r:embed="rId6">
            <a:extLst/>
          </a:blip>
          <a:stretch>
            <a:fillRect/>
          </a:stretch>
        </p:blipFill>
        <p:spPr>
          <a:xfrm>
            <a:off x="3582987" y="3448050"/>
            <a:ext cx="2590801" cy="952500"/>
          </a:xfrm>
          <a:prstGeom prst="rect">
            <a:avLst/>
          </a:prstGeom>
          <a:ln w="12700">
            <a:miter lim="400000"/>
          </a:ln>
        </p:spPr>
      </p:pic>
      <p:pic>
        <p:nvPicPr>
          <p:cNvPr id="162" name="next slide.png" descr="next slide"/>
          <p:cNvPicPr/>
          <p:nvPr/>
        </p:nvPicPr>
        <p:blipFill>
          <a:blip r:embed="rId7">
            <a:extLst/>
          </a:blip>
          <a:stretch>
            <a:fillRect/>
          </a:stretch>
        </p:blipFill>
        <p:spPr>
          <a:xfrm>
            <a:off x="7467600" y="5797550"/>
            <a:ext cx="1600200" cy="457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60"/>
                                        </p:tgtEl>
                                        <p:attrNameLst>
                                          <p:attrName>style.visibility</p:attrName>
                                        </p:attrNameLst>
                                      </p:cBhvr>
                                      <p:to>
                                        <p:strVal val="visible"/>
                                      </p:to>
                                    </p:set>
                                    <p:animEffect filter="fade" transition="in">
                                      <p:cBhvr>
                                        <p:cTn id="7" dur="500"/>
                                        <p:tgtEl>
                                          <p:spTgt spid="160"/>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161"/>
                                        </p:tgtEl>
                                        <p:attrNameLst>
                                          <p:attrName>style.visibility</p:attrName>
                                        </p:attrNameLst>
                                      </p:cBhvr>
                                      <p:to>
                                        <p:strVal val="visible"/>
                                      </p:to>
                                    </p:set>
                                    <p:animEffect filter="fade" transition="in">
                                      <p:cBhvr>
                                        <p:cTn id="12" dur="500"/>
                                        <p:tgtEl>
                                          <p:spTgt spid="161"/>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162"/>
                                        </p:tgtEl>
                                        <p:attrNameLst>
                                          <p:attrName>style.visibility</p:attrName>
                                        </p:attrNameLst>
                                      </p:cBhvr>
                                      <p:to>
                                        <p:strVal val="visible"/>
                                      </p:to>
                                    </p:set>
                                    <p:animEffect filter="fade" transition="in">
                                      <p:cBhvr>
                                        <p:cTn id="17" dur="5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0" grpId="1"/>
      <p:bldP build="whole" bldLvl="1" animBg="1" rev="0" advAuto="0" spid="162" grpId="3"/>
      <p:bldP build="whole" bldLvl="1" animBg="1" rev="0" advAuto="0" spid="161" grpId="2"/>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16 of 60</a:t>
            </a:r>
          </a:p>
        </p:txBody>
      </p:sp>
      <p:pic>
        <p:nvPicPr>
          <p:cNvPr id="165" name="vocabulario2-header.png" descr="vocabulario2-header"/>
          <p:cNvPicPr/>
          <p:nvPr/>
        </p:nvPicPr>
        <p:blipFill>
          <a:blip r:embed="rId2">
            <a:extLst/>
          </a:blip>
          <a:stretch>
            <a:fillRect/>
          </a:stretch>
        </p:blipFill>
        <p:spPr>
          <a:xfrm>
            <a:off x="0" y="0"/>
            <a:ext cx="9142413" cy="990600"/>
          </a:xfrm>
          <a:prstGeom prst="rect">
            <a:avLst/>
          </a:prstGeom>
          <a:ln w="12700">
            <a:miter lim="400000"/>
          </a:ln>
        </p:spPr>
      </p:pic>
      <p:pic>
        <p:nvPicPr>
          <p:cNvPr id="166"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167" name="despues1.png" descr="despues1"/>
          <p:cNvPicPr/>
          <p:nvPr/>
        </p:nvPicPr>
        <p:blipFill>
          <a:blip r:embed="rId4">
            <a:extLst/>
          </a:blip>
          <a:stretch>
            <a:fillRect/>
          </a:stretch>
        </p:blipFill>
        <p:spPr>
          <a:xfrm>
            <a:off x="188912" y="1027112"/>
            <a:ext cx="3797301" cy="469901"/>
          </a:xfrm>
          <a:prstGeom prst="rect">
            <a:avLst/>
          </a:prstGeom>
          <a:ln w="12700">
            <a:miter lim="400000"/>
          </a:ln>
        </p:spPr>
      </p:pic>
      <p:pic>
        <p:nvPicPr>
          <p:cNvPr id="168" name="cap03slide16.png" descr="cap03slide16"/>
          <p:cNvPicPr/>
          <p:nvPr/>
        </p:nvPicPr>
        <p:blipFill>
          <a:blip r:embed="rId5">
            <a:extLst/>
          </a:blip>
          <a:stretch>
            <a:fillRect/>
          </a:stretch>
        </p:blipFill>
        <p:spPr>
          <a:xfrm>
            <a:off x="681037" y="2066925"/>
            <a:ext cx="7618413" cy="2908300"/>
          </a:xfrm>
          <a:prstGeom prst="rect">
            <a:avLst/>
          </a:prstGeom>
          <a:ln w="12700">
            <a:miter lim="400000"/>
          </a:ln>
        </p:spPr>
      </p:pic>
      <p:sp>
        <p:nvSpPr>
          <p:cNvPr id="169" name="Shape 169"/>
          <p:cNvSpPr/>
          <p:nvPr/>
        </p:nvSpPr>
        <p:spPr>
          <a:xfrm>
            <a:off x="1192120" y="5117809"/>
            <a:ext cx="1713097" cy="3752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a:defRPr sz="2000"/>
            </a:lvl1pPr>
          </a:lstStyle>
          <a:p>
            <a:pPr lvl="0">
              <a:defRPr sz="1800"/>
            </a:pPr>
            <a:r>
              <a:rPr sz="2000"/>
              <a:t>mirar un DVD </a:t>
            </a:r>
          </a:p>
        </p:txBody>
      </p:sp>
      <p:sp>
        <p:nvSpPr>
          <p:cNvPr id="170" name="Shape 170"/>
          <p:cNvSpPr/>
          <p:nvPr/>
        </p:nvSpPr>
        <p:spPr>
          <a:xfrm>
            <a:off x="3770312" y="5125747"/>
            <a:ext cx="2080454" cy="37523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000"/>
            </a:lvl1pPr>
          </a:lstStyle>
          <a:p>
            <a:pPr lvl="0">
              <a:defRPr sz="1800"/>
            </a:pPr>
            <a:r>
              <a:rPr sz="2000"/>
              <a:t>escuchar música </a:t>
            </a:r>
          </a:p>
        </p:txBody>
      </p:sp>
      <p:sp>
        <p:nvSpPr>
          <p:cNvPr id="171" name="Shape 171"/>
          <p:cNvSpPr/>
          <p:nvPr/>
        </p:nvSpPr>
        <p:spPr>
          <a:xfrm>
            <a:off x="6092435" y="5124159"/>
            <a:ext cx="2235980" cy="3752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a:defRPr sz="2000"/>
            </a:lvl1pPr>
          </a:lstStyle>
          <a:p>
            <a:pPr lvl="0">
              <a:defRPr sz="1800"/>
            </a:pPr>
            <a:r>
              <a:rPr sz="2000"/>
              <a:t>hablar en su móvil </a:t>
            </a:r>
          </a:p>
        </p:txBody>
      </p:sp>
      <p:pic>
        <p:nvPicPr>
          <p:cNvPr id="172" name="enCasa1.png" descr="enCasa1"/>
          <p:cNvPicPr/>
          <p:nvPr/>
        </p:nvPicPr>
        <p:blipFill>
          <a:blip r:embed="rId6">
            <a:extLst/>
          </a:blip>
          <a:stretch>
            <a:fillRect/>
          </a:stretch>
        </p:blipFill>
        <p:spPr>
          <a:xfrm>
            <a:off x="363537" y="1577975"/>
            <a:ext cx="1282701" cy="4445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 presetID="22" grpId="1" fill="hold">
                                  <p:stCondLst>
                                    <p:cond delay="0"/>
                                  </p:stCondLst>
                                  <p:iterate type="el" backwards="0">
                                    <p:tmAbs val="0"/>
                                  </p:iterate>
                                  <p:childTnLst>
                                    <p:set>
                                      <p:cBhvr>
                                        <p:cTn id="6" fill="hold"/>
                                        <p:tgtEl>
                                          <p:spTgt spid="169"/>
                                        </p:tgtEl>
                                        <p:attrNameLst>
                                          <p:attrName>style.visibility</p:attrName>
                                        </p:attrNameLst>
                                      </p:cBhvr>
                                      <p:to>
                                        <p:strVal val="visible"/>
                                      </p:to>
                                    </p:set>
                                    <p:animEffect filter="wipe(up)" transition="in">
                                      <p:cBhvr>
                                        <p:cTn id="7" dur="500"/>
                                        <p:tgtEl>
                                          <p:spTgt spid="169"/>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1" presetID="22" grpId="2" fill="hold">
                                  <p:stCondLst>
                                    <p:cond delay="0"/>
                                  </p:stCondLst>
                                  <p:iterate type="el" backwards="0">
                                    <p:tmAbs val="0"/>
                                  </p:iterate>
                                  <p:childTnLst>
                                    <p:set>
                                      <p:cBhvr>
                                        <p:cTn id="11" fill="hold"/>
                                        <p:tgtEl>
                                          <p:spTgt spid="170"/>
                                        </p:tgtEl>
                                        <p:attrNameLst>
                                          <p:attrName>style.visibility</p:attrName>
                                        </p:attrNameLst>
                                      </p:cBhvr>
                                      <p:to>
                                        <p:strVal val="visible"/>
                                      </p:to>
                                    </p:set>
                                    <p:animEffect filter="wipe(up)" transition="in">
                                      <p:cBhvr>
                                        <p:cTn id="12" dur="500"/>
                                        <p:tgtEl>
                                          <p:spTgt spid="170"/>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1" presetID="22" grpId="3" fill="hold">
                                  <p:stCondLst>
                                    <p:cond delay="0"/>
                                  </p:stCondLst>
                                  <p:iterate type="el" backwards="0">
                                    <p:tmAbs val="0"/>
                                  </p:iterate>
                                  <p:childTnLst>
                                    <p:set>
                                      <p:cBhvr>
                                        <p:cTn id="16" fill="hold"/>
                                        <p:tgtEl>
                                          <p:spTgt spid="171"/>
                                        </p:tgtEl>
                                        <p:attrNameLst>
                                          <p:attrName>style.visibility</p:attrName>
                                        </p:attrNameLst>
                                      </p:cBhvr>
                                      <p:to>
                                        <p:strVal val="visible"/>
                                      </p:to>
                                    </p:set>
                                    <p:animEffect filter="wipe(up)" transition="in">
                                      <p:cBhvr>
                                        <p:cTn id="17" dur="500"/>
                                        <p:tgtEl>
                                          <p:spTgt spid="171"/>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0" grpId="4" fill="hold">
                                  <p:stCondLst>
                                    <p:cond delay="0"/>
                                  </p:stCondLst>
                                  <p:iterate type="el" backwards="0">
                                    <p:tmAbs val="0"/>
                                  </p:iterate>
                                  <p:childTnLst>
                                    <p:set>
                                      <p:cBhvr>
                                        <p:cTn id="21" fill="hold"/>
                                        <p:tgtEl>
                                          <p:spTgt spid="166"/>
                                        </p:tgtEl>
                                        <p:attrNameLst>
                                          <p:attrName>style.visibility</p:attrName>
                                        </p:attrNameLst>
                                      </p:cBhvr>
                                      <p:to>
                                        <p:strVal val="visible"/>
                                      </p:to>
                                    </p:set>
                                    <p:animEffect filter="fade" transition="in">
                                      <p:cBhvr>
                                        <p:cTn id="22" dur="5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1" grpId="3"/>
      <p:bldP build="whole" bldLvl="1" animBg="1" rev="0" advAuto="0" spid="169" grpId="1"/>
      <p:bldP build="whole" bldLvl="1" animBg="1" rev="0" advAuto="0" spid="166" grpId="4"/>
      <p:bldP build="whole" bldLvl="1" animBg="1" rev="0" advAuto="0" spid="170" grpId="2"/>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17 of 60</a:t>
            </a:r>
          </a:p>
        </p:txBody>
      </p:sp>
      <p:pic>
        <p:nvPicPr>
          <p:cNvPr id="175" name="vocabulario2-header.png" descr="vocabulario2-header"/>
          <p:cNvPicPr/>
          <p:nvPr/>
        </p:nvPicPr>
        <p:blipFill>
          <a:blip r:embed="rId2">
            <a:extLst/>
          </a:blip>
          <a:stretch>
            <a:fillRect/>
          </a:stretch>
        </p:blipFill>
        <p:spPr>
          <a:xfrm>
            <a:off x="0" y="0"/>
            <a:ext cx="9142413" cy="990600"/>
          </a:xfrm>
          <a:prstGeom prst="rect">
            <a:avLst/>
          </a:prstGeom>
          <a:ln w="12700">
            <a:miter lim="400000"/>
          </a:ln>
        </p:spPr>
      </p:pic>
      <p:pic>
        <p:nvPicPr>
          <p:cNvPr id="176"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177" name="despues1.png" descr="despues1"/>
          <p:cNvPicPr/>
          <p:nvPr/>
        </p:nvPicPr>
        <p:blipFill>
          <a:blip r:embed="rId4">
            <a:extLst/>
          </a:blip>
          <a:stretch>
            <a:fillRect/>
          </a:stretch>
        </p:blipFill>
        <p:spPr>
          <a:xfrm>
            <a:off x="188912" y="1027112"/>
            <a:ext cx="3797301" cy="469901"/>
          </a:xfrm>
          <a:prstGeom prst="rect">
            <a:avLst/>
          </a:prstGeom>
          <a:ln w="12700">
            <a:miter lim="400000"/>
          </a:ln>
        </p:spPr>
      </p:pic>
      <p:pic>
        <p:nvPicPr>
          <p:cNvPr id="178" name="cap03slide17.png" descr="cap03slide17"/>
          <p:cNvPicPr/>
          <p:nvPr/>
        </p:nvPicPr>
        <p:blipFill>
          <a:blip r:embed="rId5">
            <a:extLst/>
          </a:blip>
          <a:stretch>
            <a:fillRect/>
          </a:stretch>
        </p:blipFill>
        <p:spPr>
          <a:xfrm>
            <a:off x="717550" y="2444750"/>
            <a:ext cx="7618413" cy="2425700"/>
          </a:xfrm>
          <a:prstGeom prst="rect">
            <a:avLst/>
          </a:prstGeom>
          <a:ln w="12700">
            <a:miter lim="400000"/>
          </a:ln>
        </p:spPr>
      </p:pic>
      <p:sp>
        <p:nvSpPr>
          <p:cNvPr id="179" name="Shape 179"/>
          <p:cNvSpPr/>
          <p:nvPr/>
        </p:nvSpPr>
        <p:spPr>
          <a:xfrm>
            <a:off x="825500" y="5119397"/>
            <a:ext cx="2490227" cy="37523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marL="342900" indent="-342900">
              <a:defRPr sz="2000"/>
            </a:lvl1pPr>
          </a:lstStyle>
          <a:p>
            <a:pPr lvl="0">
              <a:defRPr sz="1800"/>
            </a:pPr>
            <a:r>
              <a:rPr sz="2000"/>
              <a:t>usar la computadora </a:t>
            </a:r>
          </a:p>
        </p:txBody>
      </p:sp>
      <p:sp>
        <p:nvSpPr>
          <p:cNvPr id="180" name="Shape 180"/>
          <p:cNvSpPr/>
          <p:nvPr/>
        </p:nvSpPr>
        <p:spPr>
          <a:xfrm>
            <a:off x="3403285" y="5047959"/>
            <a:ext cx="1869118" cy="6673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ctr"/>
            <a:r>
              <a:rPr sz="2000"/>
              <a:t>navegar la red </a:t>
            </a:r>
            <a:endParaRPr sz="2000"/>
          </a:p>
          <a:p>
            <a:pPr lvl="0" algn="ctr"/>
            <a:r>
              <a:rPr sz="2000"/>
              <a:t>(el Internet)</a:t>
            </a:r>
            <a:r>
              <a:rPr sz="2000"/>
              <a:t> </a:t>
            </a:r>
          </a:p>
        </p:txBody>
      </p:sp>
      <p:sp>
        <p:nvSpPr>
          <p:cNvPr id="181" name="Shape 181"/>
          <p:cNvSpPr/>
          <p:nvPr/>
        </p:nvSpPr>
        <p:spPr>
          <a:xfrm>
            <a:off x="5676900" y="5136859"/>
            <a:ext cx="3139366" cy="3752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marL="342900" indent="-342900">
              <a:defRPr sz="2000"/>
            </a:lvl1pPr>
          </a:lstStyle>
          <a:p>
            <a:pPr lvl="0">
              <a:defRPr sz="1800"/>
            </a:pPr>
            <a:r>
              <a:rPr sz="2000"/>
              <a:t>enviar correos electrónicos</a:t>
            </a:r>
          </a:p>
        </p:txBody>
      </p:sp>
      <p:pic>
        <p:nvPicPr>
          <p:cNvPr id="182" name="enCasa1.png" descr="enCasa1"/>
          <p:cNvPicPr/>
          <p:nvPr/>
        </p:nvPicPr>
        <p:blipFill>
          <a:blip r:embed="rId6">
            <a:extLst/>
          </a:blip>
          <a:stretch>
            <a:fillRect/>
          </a:stretch>
        </p:blipFill>
        <p:spPr>
          <a:xfrm>
            <a:off x="363537" y="1577975"/>
            <a:ext cx="1282701" cy="4445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 presetID="22" grpId="1" fill="hold">
                                  <p:stCondLst>
                                    <p:cond delay="0"/>
                                  </p:stCondLst>
                                  <p:iterate type="el" backwards="0">
                                    <p:tmAbs val="0"/>
                                  </p:iterate>
                                  <p:childTnLst>
                                    <p:set>
                                      <p:cBhvr>
                                        <p:cTn id="6" fill="hold"/>
                                        <p:tgtEl>
                                          <p:spTgt spid="179"/>
                                        </p:tgtEl>
                                        <p:attrNameLst>
                                          <p:attrName>style.visibility</p:attrName>
                                        </p:attrNameLst>
                                      </p:cBhvr>
                                      <p:to>
                                        <p:strVal val="visible"/>
                                      </p:to>
                                    </p:set>
                                    <p:animEffect filter="wipe(up)" transition="in">
                                      <p:cBhvr>
                                        <p:cTn id="7" dur="500"/>
                                        <p:tgtEl>
                                          <p:spTgt spid="179"/>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1" presetID="22" grpId="2" fill="hold">
                                  <p:stCondLst>
                                    <p:cond delay="0"/>
                                  </p:stCondLst>
                                  <p:iterate type="el" backwards="0">
                                    <p:tmAbs val="0"/>
                                  </p:iterate>
                                  <p:childTnLst>
                                    <p:set>
                                      <p:cBhvr>
                                        <p:cTn id="11" fill="hold"/>
                                        <p:tgtEl>
                                          <p:spTgt spid="180"/>
                                        </p:tgtEl>
                                        <p:attrNameLst>
                                          <p:attrName>style.visibility</p:attrName>
                                        </p:attrNameLst>
                                      </p:cBhvr>
                                      <p:to>
                                        <p:strVal val="visible"/>
                                      </p:to>
                                    </p:set>
                                    <p:animEffect filter="wipe(up)" transition="in">
                                      <p:cBhvr>
                                        <p:cTn id="12" dur="500"/>
                                        <p:tgtEl>
                                          <p:spTgt spid="180"/>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1" presetID="22" grpId="3" fill="hold">
                                  <p:stCondLst>
                                    <p:cond delay="0"/>
                                  </p:stCondLst>
                                  <p:iterate type="el" backwards="0">
                                    <p:tmAbs val="0"/>
                                  </p:iterate>
                                  <p:childTnLst>
                                    <p:set>
                                      <p:cBhvr>
                                        <p:cTn id="16" fill="hold"/>
                                        <p:tgtEl>
                                          <p:spTgt spid="181"/>
                                        </p:tgtEl>
                                        <p:attrNameLst>
                                          <p:attrName>style.visibility</p:attrName>
                                        </p:attrNameLst>
                                      </p:cBhvr>
                                      <p:to>
                                        <p:strVal val="visible"/>
                                      </p:to>
                                    </p:set>
                                    <p:animEffect filter="wipe(up)" transition="in">
                                      <p:cBhvr>
                                        <p:cTn id="17" dur="500"/>
                                        <p:tgtEl>
                                          <p:spTgt spid="181"/>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0" grpId="4" fill="hold">
                                  <p:stCondLst>
                                    <p:cond delay="0"/>
                                  </p:stCondLst>
                                  <p:iterate type="el" backwards="0">
                                    <p:tmAbs val="0"/>
                                  </p:iterate>
                                  <p:childTnLst>
                                    <p:set>
                                      <p:cBhvr>
                                        <p:cTn id="21" fill="hold"/>
                                        <p:tgtEl>
                                          <p:spTgt spid="176"/>
                                        </p:tgtEl>
                                        <p:attrNameLst>
                                          <p:attrName>style.visibility</p:attrName>
                                        </p:attrNameLst>
                                      </p:cBhvr>
                                      <p:to>
                                        <p:strVal val="visible"/>
                                      </p:to>
                                    </p:set>
                                    <p:animEffect filter="fade" transition="in">
                                      <p:cBhvr>
                                        <p:cTn id="22" dur="5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1" grpId="3"/>
      <p:bldP build="whole" bldLvl="1" animBg="1" rev="0" advAuto="0" spid="179" grpId="1"/>
      <p:bldP build="whole" bldLvl="1" animBg="1" rev="0" advAuto="0" spid="180" grpId="2"/>
      <p:bldP build="whole" bldLvl="1" animBg="1" rev="0" advAuto="0" spid="176" grpId="4"/>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18 of 60</a:t>
            </a:r>
          </a:p>
        </p:txBody>
      </p:sp>
      <p:pic>
        <p:nvPicPr>
          <p:cNvPr id="185" name="vocabulario2-header.png" descr="vocabulario2-header"/>
          <p:cNvPicPr/>
          <p:nvPr/>
        </p:nvPicPr>
        <p:blipFill>
          <a:blip r:embed="rId2">
            <a:extLst/>
          </a:blip>
          <a:stretch>
            <a:fillRect/>
          </a:stretch>
        </p:blipFill>
        <p:spPr>
          <a:xfrm>
            <a:off x="0" y="0"/>
            <a:ext cx="9142413" cy="990600"/>
          </a:xfrm>
          <a:prstGeom prst="rect">
            <a:avLst/>
          </a:prstGeom>
          <a:ln w="12700">
            <a:miter lim="400000"/>
          </a:ln>
        </p:spPr>
      </p:pic>
      <p:pic>
        <p:nvPicPr>
          <p:cNvPr id="186"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187" name="despues1.png" descr="despues1"/>
          <p:cNvPicPr/>
          <p:nvPr/>
        </p:nvPicPr>
        <p:blipFill>
          <a:blip r:embed="rId4">
            <a:extLst/>
          </a:blip>
          <a:stretch>
            <a:fillRect/>
          </a:stretch>
        </p:blipFill>
        <p:spPr>
          <a:xfrm>
            <a:off x="188912" y="1027112"/>
            <a:ext cx="3797301" cy="469901"/>
          </a:xfrm>
          <a:prstGeom prst="rect">
            <a:avLst/>
          </a:prstGeom>
          <a:ln w="12700">
            <a:miter lim="400000"/>
          </a:ln>
        </p:spPr>
      </p:pic>
      <p:pic>
        <p:nvPicPr>
          <p:cNvPr id="188" name="cap03slide18.png" descr="cap03slide18"/>
          <p:cNvPicPr/>
          <p:nvPr/>
        </p:nvPicPr>
        <p:blipFill>
          <a:blip r:embed="rId5">
            <a:extLst/>
          </a:blip>
          <a:stretch>
            <a:fillRect/>
          </a:stretch>
        </p:blipFill>
        <p:spPr>
          <a:xfrm>
            <a:off x="327025" y="1871662"/>
            <a:ext cx="5715000" cy="3810001"/>
          </a:xfrm>
          <a:prstGeom prst="rect">
            <a:avLst/>
          </a:prstGeom>
          <a:ln w="12700">
            <a:miter lim="400000"/>
          </a:ln>
        </p:spPr>
      </p:pic>
      <p:sp>
        <p:nvSpPr>
          <p:cNvPr id="189" name="Shape 189"/>
          <p:cNvSpPr/>
          <p:nvPr/>
        </p:nvSpPr>
        <p:spPr>
          <a:xfrm>
            <a:off x="6394450" y="2647757"/>
            <a:ext cx="2047355" cy="65126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sz="2200"/>
              <a:t>Andrés está en </a:t>
            </a:r>
            <a:endParaRPr sz="2200"/>
          </a:p>
          <a:p>
            <a:pPr lvl="0"/>
            <a:r>
              <a:rPr sz="2200"/>
              <a:t>su cuarto.</a:t>
            </a:r>
          </a:p>
        </p:txBody>
      </p:sp>
      <p:sp>
        <p:nvSpPr>
          <p:cNvPr id="190" name="Shape 190"/>
          <p:cNvSpPr/>
          <p:nvPr/>
        </p:nvSpPr>
        <p:spPr>
          <a:xfrm>
            <a:off x="6351835" y="3559776"/>
            <a:ext cx="1829892" cy="32106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a:defRPr sz="2200"/>
            </a:lvl1pPr>
          </a:lstStyle>
          <a:p>
            <a:pPr lvl="0">
              <a:defRPr sz="1800"/>
            </a:pPr>
            <a:r>
              <a:rPr sz="2200"/>
              <a:t>Navega la red.</a:t>
            </a:r>
          </a:p>
        </p:txBody>
      </p:sp>
      <p:sp>
        <p:nvSpPr>
          <p:cNvPr id="191" name="Shape 191"/>
          <p:cNvSpPr/>
          <p:nvPr/>
        </p:nvSpPr>
        <p:spPr>
          <a:xfrm>
            <a:off x="6370637" y="4143182"/>
            <a:ext cx="2466319" cy="65126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sz="2200"/>
              <a:t>Busca información </a:t>
            </a:r>
            <a:endParaRPr sz="2200"/>
          </a:p>
          <a:p>
            <a:pPr lvl="0"/>
            <a:r>
              <a:rPr sz="2200"/>
              <a:t>en el Internet.</a:t>
            </a:r>
          </a:p>
        </p:txBody>
      </p:sp>
      <p:pic>
        <p:nvPicPr>
          <p:cNvPr id="192" name="enCasa1.png" descr="enCasa1"/>
          <p:cNvPicPr/>
          <p:nvPr/>
        </p:nvPicPr>
        <p:blipFill>
          <a:blip r:embed="rId6">
            <a:extLst/>
          </a:blip>
          <a:stretch>
            <a:fillRect/>
          </a:stretch>
        </p:blipFill>
        <p:spPr>
          <a:xfrm>
            <a:off x="363537" y="1435100"/>
            <a:ext cx="1282701" cy="444500"/>
          </a:xfrm>
          <a:prstGeom prst="rect">
            <a:avLst/>
          </a:prstGeom>
          <a:ln w="12700">
            <a:miter lim="400000"/>
          </a:ln>
        </p:spPr>
      </p:pic>
      <p:pic>
        <p:nvPicPr>
          <p:cNvPr id="193" name="quickpass_vocab_3.png" descr="C:\Users\Britta\Desktop\quicklpass\quickpass_vocab_3.png"/>
          <p:cNvPicPr/>
          <p:nvPr/>
        </p:nvPicPr>
        <p:blipFill>
          <a:blip r:embed="rId7">
            <a:extLst/>
          </a:blip>
          <a:stretch>
            <a:fillRect/>
          </a:stretch>
        </p:blipFill>
        <p:spPr>
          <a:xfrm>
            <a:off x="7170737" y="261937"/>
            <a:ext cx="1627188" cy="841376"/>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89"/>
                                        </p:tgtEl>
                                        <p:attrNameLst>
                                          <p:attrName>style.visibility</p:attrName>
                                        </p:attrNameLst>
                                      </p:cBhvr>
                                      <p:to>
                                        <p:strVal val="visible"/>
                                      </p:to>
                                    </p:set>
                                    <p:animEffect filter="wipe(left)" transition="in">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190"/>
                                        </p:tgtEl>
                                        <p:attrNameLst>
                                          <p:attrName>style.visibility</p:attrName>
                                        </p:attrNameLst>
                                      </p:cBhvr>
                                      <p:to>
                                        <p:strVal val="visible"/>
                                      </p:to>
                                    </p:set>
                                    <p:animEffect filter="wipe(left)" transition="in">
                                      <p:cBhvr>
                                        <p:cTn id="12" dur="500"/>
                                        <p:tgtEl>
                                          <p:spTgt spid="190"/>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191"/>
                                        </p:tgtEl>
                                        <p:attrNameLst>
                                          <p:attrName>style.visibility</p:attrName>
                                        </p:attrNameLst>
                                      </p:cBhvr>
                                      <p:to>
                                        <p:strVal val="visible"/>
                                      </p:to>
                                    </p:set>
                                    <p:animEffect filter="wipe(left)" transition="in">
                                      <p:cBhvr>
                                        <p:cTn id="17" dur="500"/>
                                        <p:tgtEl>
                                          <p:spTgt spid="191"/>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0" grpId="4" fill="hold">
                                  <p:stCondLst>
                                    <p:cond delay="0"/>
                                  </p:stCondLst>
                                  <p:iterate type="el" backwards="0">
                                    <p:tmAbs val="0"/>
                                  </p:iterate>
                                  <p:childTnLst>
                                    <p:set>
                                      <p:cBhvr>
                                        <p:cTn id="21" fill="hold"/>
                                        <p:tgtEl>
                                          <p:spTgt spid="186"/>
                                        </p:tgtEl>
                                        <p:attrNameLst>
                                          <p:attrName>style.visibility</p:attrName>
                                        </p:attrNameLst>
                                      </p:cBhvr>
                                      <p:to>
                                        <p:strVal val="visible"/>
                                      </p:to>
                                    </p:set>
                                    <p:animEffect filter="fade" transition="in">
                                      <p:cBhvr>
                                        <p:cTn id="22" dur="5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1" grpId="3"/>
      <p:bldP build="whole" bldLvl="1" animBg="1" rev="0" advAuto="0" spid="186" grpId="4"/>
      <p:bldP build="whole" bldLvl="1" animBg="1" rev="0" advAuto="0" spid="189" grpId="1"/>
      <p:bldP build="whole" bldLvl="1" animBg="1" rev="0" advAuto="0" spid="190" grpId="2"/>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hape 19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19 of 60</a:t>
            </a:r>
          </a:p>
        </p:txBody>
      </p:sp>
      <p:pic>
        <p:nvPicPr>
          <p:cNvPr id="196" name="vocabulario2-header.png" descr="vocabulario2-header"/>
          <p:cNvPicPr/>
          <p:nvPr/>
        </p:nvPicPr>
        <p:blipFill>
          <a:blip r:embed="rId2">
            <a:extLst/>
          </a:blip>
          <a:stretch>
            <a:fillRect/>
          </a:stretch>
        </p:blipFill>
        <p:spPr>
          <a:xfrm>
            <a:off x="0" y="0"/>
            <a:ext cx="9142413" cy="990600"/>
          </a:xfrm>
          <a:prstGeom prst="rect">
            <a:avLst/>
          </a:prstGeom>
          <a:ln w="12700">
            <a:miter lim="400000"/>
          </a:ln>
        </p:spPr>
      </p:pic>
      <p:pic>
        <p:nvPicPr>
          <p:cNvPr id="197"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97"/>
                                        </p:tgtEl>
                                        <p:attrNameLst>
                                          <p:attrName>style.visibility</p:attrName>
                                        </p:attrNameLst>
                                      </p:cBhvr>
                                      <p:to>
                                        <p:strVal val="visible"/>
                                      </p:to>
                                    </p:set>
                                    <p:animEffect filter="fade" transition="in">
                                      <p:cBhvr>
                                        <p:cTn id="7" dur="5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7"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 name="cap03slide02.png" descr="cap03slide02"/>
          <p:cNvPicPr/>
          <p:nvPr/>
        </p:nvPicPr>
        <p:blipFill>
          <a:blip r:embed="rId2">
            <a:extLst/>
          </a:blip>
          <a:stretch>
            <a:fillRect/>
          </a:stretch>
        </p:blipFill>
        <p:spPr>
          <a:xfrm>
            <a:off x="327025" y="1698625"/>
            <a:ext cx="5918200" cy="3810000"/>
          </a:xfrm>
          <a:prstGeom prst="rect">
            <a:avLst/>
          </a:prstGeom>
          <a:ln w="12700">
            <a:miter lim="400000"/>
          </a:ln>
        </p:spPr>
      </p:pic>
      <p:pic>
        <p:nvPicPr>
          <p:cNvPr id="17" name="vocabulario1-header.png" descr="vocabulario1-header"/>
          <p:cNvPicPr/>
          <p:nvPr/>
        </p:nvPicPr>
        <p:blipFill>
          <a:blip r:embed="rId3">
            <a:extLst/>
          </a:blip>
          <a:stretch>
            <a:fillRect/>
          </a:stretch>
        </p:blipFill>
        <p:spPr>
          <a:xfrm>
            <a:off x="0" y="0"/>
            <a:ext cx="9142413" cy="990600"/>
          </a:xfrm>
          <a:prstGeom prst="rect">
            <a:avLst/>
          </a:prstGeom>
          <a:ln w="12700">
            <a:miter lim="400000"/>
          </a:ln>
        </p:spPr>
      </p:pic>
      <p:sp>
        <p:nvSpPr>
          <p:cNvPr id="18" name="Shape 1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 of 60</a:t>
            </a:r>
          </a:p>
        </p:txBody>
      </p:sp>
      <p:pic>
        <p:nvPicPr>
          <p:cNvPr id="19"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pic>
        <p:nvPicPr>
          <p:cNvPr id="20" name="enLaSala1.png" descr="enLaSala1"/>
          <p:cNvPicPr/>
          <p:nvPr/>
        </p:nvPicPr>
        <p:blipFill>
          <a:blip r:embed="rId5">
            <a:extLst/>
          </a:blip>
          <a:stretch>
            <a:fillRect/>
          </a:stretch>
        </p:blipFill>
        <p:spPr>
          <a:xfrm>
            <a:off x="171450" y="1028700"/>
            <a:ext cx="3149600" cy="431800"/>
          </a:xfrm>
          <a:prstGeom prst="rect">
            <a:avLst/>
          </a:prstGeom>
          <a:ln w="12700">
            <a:miter lim="400000"/>
          </a:ln>
        </p:spPr>
      </p:pic>
      <p:sp>
        <p:nvSpPr>
          <p:cNvPr id="21" name="Shape 21"/>
          <p:cNvSpPr/>
          <p:nvPr/>
        </p:nvSpPr>
        <p:spPr>
          <a:xfrm>
            <a:off x="6354762" y="2057525"/>
            <a:ext cx="2604689" cy="7427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sz="2200"/>
              <a:t>Los alumnos están </a:t>
            </a:r>
            <a:endParaRPr sz="2200"/>
          </a:p>
          <a:p>
            <a:pPr lvl="0"/>
            <a:r>
              <a:rPr sz="2200"/>
              <a:t>en la sala de clase. </a:t>
            </a:r>
          </a:p>
        </p:txBody>
      </p:sp>
      <p:sp>
        <p:nvSpPr>
          <p:cNvPr id="22" name="Shape 22"/>
          <p:cNvSpPr/>
          <p:nvPr/>
        </p:nvSpPr>
        <p:spPr>
          <a:xfrm>
            <a:off x="6351587" y="3021137"/>
            <a:ext cx="2822425" cy="742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sz="2200"/>
              <a:t>La profesora enseña </a:t>
            </a:r>
            <a:endParaRPr sz="2200"/>
          </a:p>
          <a:p>
            <a:pPr lvl="0"/>
            <a:r>
              <a:rPr sz="2200"/>
              <a:t>(el) español. </a:t>
            </a:r>
          </a:p>
        </p:txBody>
      </p:sp>
      <p:sp>
        <p:nvSpPr>
          <p:cNvPr id="23" name="Shape 23"/>
          <p:cNvSpPr/>
          <p:nvPr/>
        </p:nvSpPr>
        <p:spPr>
          <a:xfrm>
            <a:off x="6365875" y="3991894"/>
            <a:ext cx="2853120" cy="1072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sz="2200"/>
              <a:t>Los alumnos prestan </a:t>
            </a:r>
            <a:endParaRPr sz="2200"/>
          </a:p>
          <a:p>
            <a:pPr lvl="0"/>
            <a:r>
              <a:rPr sz="2200"/>
              <a:t>atención cuando </a:t>
            </a:r>
            <a:endParaRPr sz="2200"/>
          </a:p>
          <a:p>
            <a:pPr lvl="0"/>
            <a:r>
              <a:rPr sz="2200"/>
              <a:t>ella habla.</a:t>
            </a:r>
            <a:r>
              <a:rPr sz="2200"/>
              <a:t> </a:t>
            </a:r>
          </a:p>
        </p:txBody>
      </p:sp>
      <p:pic>
        <p:nvPicPr>
          <p:cNvPr id="24" name="slide02txt1b.png" descr="slide02txt1b"/>
          <p:cNvPicPr/>
          <p:nvPr/>
        </p:nvPicPr>
        <p:blipFill>
          <a:blip r:embed="rId6">
            <a:extLst/>
          </a:blip>
          <a:stretch>
            <a:fillRect/>
          </a:stretch>
        </p:blipFill>
        <p:spPr>
          <a:xfrm>
            <a:off x="4762500" y="1895475"/>
            <a:ext cx="1016000" cy="254000"/>
          </a:xfrm>
          <a:prstGeom prst="rect">
            <a:avLst/>
          </a:prstGeom>
          <a:ln w="12700">
            <a:miter lim="400000"/>
          </a:ln>
        </p:spPr>
      </p:pic>
      <p:pic>
        <p:nvPicPr>
          <p:cNvPr id="25" name="slide02txt4b.png" descr="slide02txt4b"/>
          <p:cNvPicPr/>
          <p:nvPr/>
        </p:nvPicPr>
        <p:blipFill>
          <a:blip r:embed="rId7">
            <a:extLst/>
          </a:blip>
          <a:stretch>
            <a:fillRect/>
          </a:stretch>
        </p:blipFill>
        <p:spPr>
          <a:xfrm>
            <a:off x="1017587" y="4806950"/>
            <a:ext cx="1130301" cy="254000"/>
          </a:xfrm>
          <a:prstGeom prst="rect">
            <a:avLst/>
          </a:prstGeom>
          <a:ln w="12700">
            <a:miter lim="400000"/>
          </a:ln>
        </p:spPr>
      </p:pic>
      <p:pic>
        <p:nvPicPr>
          <p:cNvPr id="26" name="slide02txt3b.png" descr="slide02txt3b"/>
          <p:cNvPicPr/>
          <p:nvPr/>
        </p:nvPicPr>
        <p:blipFill>
          <a:blip r:embed="rId8">
            <a:extLst/>
          </a:blip>
          <a:stretch>
            <a:fillRect/>
          </a:stretch>
        </p:blipFill>
        <p:spPr>
          <a:xfrm>
            <a:off x="2384425" y="3802062"/>
            <a:ext cx="1003300" cy="254001"/>
          </a:xfrm>
          <a:prstGeom prst="rect">
            <a:avLst/>
          </a:prstGeom>
          <a:ln w="12700">
            <a:miter lim="400000"/>
          </a:ln>
        </p:spPr>
      </p:pic>
      <p:pic>
        <p:nvPicPr>
          <p:cNvPr id="27" name="slide02txt2b.png" descr="slide02txt2b"/>
          <p:cNvPicPr/>
          <p:nvPr/>
        </p:nvPicPr>
        <p:blipFill>
          <a:blip r:embed="rId9">
            <a:extLst/>
          </a:blip>
          <a:stretch>
            <a:fillRect/>
          </a:stretch>
        </p:blipFill>
        <p:spPr>
          <a:xfrm>
            <a:off x="3027362" y="2527300"/>
            <a:ext cx="1714501" cy="254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24"/>
                                        </p:tgtEl>
                                        <p:attrNameLst>
                                          <p:attrName>style.visibility</p:attrName>
                                        </p:attrNameLst>
                                      </p:cBhvr>
                                      <p:to>
                                        <p:strVal val="visible"/>
                                      </p:to>
                                    </p:set>
                                    <p:animEffect filter="fade" transition="i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27"/>
                                        </p:tgtEl>
                                        <p:attrNameLst>
                                          <p:attrName>style.visibility</p:attrName>
                                        </p:attrNameLst>
                                      </p:cBhvr>
                                      <p:to>
                                        <p:strVal val="visible"/>
                                      </p:to>
                                    </p:set>
                                    <p:animEffect filter="fade" transition="i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26"/>
                                        </p:tgtEl>
                                        <p:attrNameLst>
                                          <p:attrName>style.visibility</p:attrName>
                                        </p:attrNameLst>
                                      </p:cBhvr>
                                      <p:to>
                                        <p:strVal val="visible"/>
                                      </p:to>
                                    </p:set>
                                    <p:animEffect filter="fade" transition="i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0" grpId="4" fill="hold">
                                  <p:stCondLst>
                                    <p:cond delay="0"/>
                                  </p:stCondLst>
                                  <p:iterate type="el" backwards="0">
                                    <p:tmAbs val="0"/>
                                  </p:iterate>
                                  <p:childTnLst>
                                    <p:set>
                                      <p:cBhvr>
                                        <p:cTn id="21" fill="hold"/>
                                        <p:tgtEl>
                                          <p:spTgt spid="25"/>
                                        </p:tgtEl>
                                        <p:attrNameLst>
                                          <p:attrName>style.visibility</p:attrName>
                                        </p:attrNameLst>
                                      </p:cBhvr>
                                      <p:to>
                                        <p:strVal val="visible"/>
                                      </p:to>
                                    </p:set>
                                    <p:animEffect filter="fade" transition="i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5" fill="hold">
                                  <p:stCondLst>
                                    <p:cond delay="0"/>
                                  </p:stCondLst>
                                  <p:iterate type="el" backwards="0">
                                    <p:tmAbs val="0"/>
                                  </p:iterate>
                                  <p:childTnLst>
                                    <p:set>
                                      <p:cBhvr>
                                        <p:cTn id="26" fill="hold"/>
                                        <p:tgtEl>
                                          <p:spTgt spid="21"/>
                                        </p:tgtEl>
                                        <p:attrNameLst>
                                          <p:attrName>style.visibility</p:attrName>
                                        </p:attrNameLst>
                                      </p:cBhvr>
                                      <p:to>
                                        <p:strVal val="visible"/>
                                      </p:to>
                                    </p:set>
                                    <p:animEffect filter="wipe(left)" transition="i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8" presetID="22" grpId="6" fill="hold">
                                  <p:stCondLst>
                                    <p:cond delay="0"/>
                                  </p:stCondLst>
                                  <p:iterate type="el" backwards="0">
                                    <p:tmAbs val="0"/>
                                  </p:iterate>
                                  <p:childTnLst>
                                    <p:set>
                                      <p:cBhvr>
                                        <p:cTn id="31" fill="hold"/>
                                        <p:tgtEl>
                                          <p:spTgt spid="22"/>
                                        </p:tgtEl>
                                        <p:attrNameLst>
                                          <p:attrName>style.visibility</p:attrName>
                                        </p:attrNameLst>
                                      </p:cBhvr>
                                      <p:to>
                                        <p:strVal val="visible"/>
                                      </p:to>
                                    </p:set>
                                    <p:animEffect filter="wipe(left)" transition="i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8" presetID="22" grpId="7" fill="hold">
                                  <p:stCondLst>
                                    <p:cond delay="0"/>
                                  </p:stCondLst>
                                  <p:iterate type="el" backwards="0">
                                    <p:tmAbs val="0"/>
                                  </p:iterate>
                                  <p:childTnLst>
                                    <p:set>
                                      <p:cBhvr>
                                        <p:cTn id="36" fill="hold"/>
                                        <p:tgtEl>
                                          <p:spTgt spid="23"/>
                                        </p:tgtEl>
                                        <p:attrNameLst>
                                          <p:attrName>style.visibility</p:attrName>
                                        </p:attrNameLst>
                                      </p:cBhvr>
                                      <p:to>
                                        <p:strVal val="visible"/>
                                      </p:to>
                                    </p:set>
                                    <p:animEffect filter="wipe(left)" transition="i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0" presetID="10" grpId="8" fill="hold">
                                  <p:stCondLst>
                                    <p:cond delay="0"/>
                                  </p:stCondLst>
                                  <p:iterate type="el" backwards="0">
                                    <p:tmAbs val="0"/>
                                  </p:iterate>
                                  <p:childTnLst>
                                    <p:set>
                                      <p:cBhvr>
                                        <p:cTn id="41" fill="hold"/>
                                        <p:tgtEl>
                                          <p:spTgt spid="19"/>
                                        </p:tgtEl>
                                        <p:attrNameLst>
                                          <p:attrName>style.visibility</p:attrName>
                                        </p:attrNameLst>
                                      </p:cBhvr>
                                      <p:to>
                                        <p:strVal val="visible"/>
                                      </p:to>
                                    </p:set>
                                    <p:animEffect filter="fade" transition="in">
                                      <p:cBhvr>
                                        <p:cTn id="42" dur="500"/>
                                        <p:tgtEl>
                                          <p:spTgt spid="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 grpId="7"/>
      <p:bldP build="whole" bldLvl="1" animBg="1" rev="0" advAuto="0" spid="19" grpId="8"/>
      <p:bldP build="whole" bldLvl="1" animBg="1" rev="0" advAuto="0" spid="22" grpId="6"/>
      <p:bldP build="whole" bldLvl="1" animBg="1" rev="0" advAuto="0" spid="27" grpId="2"/>
      <p:bldP build="whole" bldLvl="1" animBg="1" rev="0" advAuto="0" spid="24" grpId="1"/>
      <p:bldP build="whole" bldLvl="1" animBg="1" rev="0" advAuto="0" spid="26" grpId="3"/>
      <p:bldP build="whole" bldLvl="1" animBg="1" rev="0" advAuto="0" spid="25" grpId="4"/>
      <p:bldP build="whole" bldLvl="1" animBg="1" rev="0" advAuto="0" spid="21" grpId="5"/>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Shape 199"/>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20 of 60</a:t>
            </a:r>
          </a:p>
        </p:txBody>
      </p:sp>
      <p:pic>
        <p:nvPicPr>
          <p:cNvPr id="200"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201" name="vocabulario2-header.png" descr="vocabulario2-header"/>
          <p:cNvPicPr/>
          <p:nvPr/>
        </p:nvPicPr>
        <p:blipFill>
          <a:blip r:embed="rId3">
            <a:extLst/>
          </a:blip>
          <a:stretch>
            <a:fillRect/>
          </a:stretch>
        </p:blipFill>
        <p:spPr>
          <a:xfrm>
            <a:off x="0" y="0"/>
            <a:ext cx="9142413" cy="9906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200"/>
                                        </p:tgtEl>
                                        <p:attrNameLst>
                                          <p:attrName>style.visibility</p:attrName>
                                        </p:attrNameLst>
                                      </p:cBhvr>
                                      <p:to>
                                        <p:strVal val="visible"/>
                                      </p:to>
                                    </p:set>
                                    <p:animEffect filter="fade" transition="in">
                                      <p:cBhvr>
                                        <p:cTn id="7" dur="5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0"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21 of 60</a:t>
            </a:r>
          </a:p>
        </p:txBody>
      </p:sp>
      <p:pic>
        <p:nvPicPr>
          <p:cNvPr id="204" name="gramatica-header.png" descr="gramatica-header"/>
          <p:cNvPicPr/>
          <p:nvPr/>
        </p:nvPicPr>
        <p:blipFill>
          <a:blip r:embed="rId2">
            <a:extLst/>
          </a:blip>
          <a:stretch>
            <a:fillRect/>
          </a:stretch>
        </p:blipFill>
        <p:spPr>
          <a:xfrm>
            <a:off x="1587" y="0"/>
            <a:ext cx="9142413" cy="965200"/>
          </a:xfrm>
          <a:prstGeom prst="rect">
            <a:avLst/>
          </a:prstGeom>
          <a:ln w="12700">
            <a:miter lim="400000"/>
          </a:ln>
        </p:spPr>
      </p:pic>
      <p:pic>
        <p:nvPicPr>
          <p:cNvPr id="205"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206" name="losVerbos1a.png" descr="losVerbos1a"/>
          <p:cNvPicPr/>
          <p:nvPr/>
        </p:nvPicPr>
        <p:blipFill>
          <a:blip r:embed="rId4">
            <a:extLst/>
          </a:blip>
          <a:stretch>
            <a:fillRect/>
          </a:stretch>
        </p:blipFill>
        <p:spPr>
          <a:xfrm>
            <a:off x="263525" y="973137"/>
            <a:ext cx="4813300" cy="520701"/>
          </a:xfrm>
          <a:prstGeom prst="rect">
            <a:avLst/>
          </a:prstGeom>
          <a:ln w="12700">
            <a:miter lim="400000"/>
          </a:ln>
        </p:spPr>
      </p:pic>
      <p:sp>
        <p:nvSpPr>
          <p:cNvPr id="207" name="Shape 207"/>
          <p:cNvSpPr/>
          <p:nvPr/>
        </p:nvSpPr>
        <p:spPr>
          <a:xfrm>
            <a:off x="469900" y="2022184"/>
            <a:ext cx="8466892" cy="12515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marL="342900" indent="-342900"/>
            <a:r>
              <a:rPr b="1" sz="2000">
                <a:solidFill>
                  <a:srgbClr val="FF3300"/>
                </a:solidFill>
              </a:rPr>
              <a:t>1.</a:t>
            </a:r>
            <a:r>
              <a:rPr b="1" sz="2000"/>
              <a:t>   </a:t>
            </a:r>
            <a:r>
              <a:rPr sz="2000"/>
              <a:t>Action words are verbs. Most verbs in Spanish belong to a family or </a:t>
            </a:r>
            <a:br>
              <a:rPr sz="2000"/>
            </a:br>
            <a:r>
              <a:rPr sz="2000"/>
              <a:t>conjugation. Verbs that have an infinitive </a:t>
            </a:r>
            <a:r>
              <a:rPr i="1" sz="2000"/>
              <a:t>(to speak, to study)</a:t>
            </a:r>
            <a:r>
              <a:rPr sz="2000"/>
              <a:t> that ends </a:t>
            </a:r>
            <a:br>
              <a:rPr sz="2000"/>
            </a:br>
            <a:r>
              <a:rPr sz="2000"/>
              <a:t>in </a:t>
            </a:r>
            <a:r>
              <a:rPr b="1" sz="2000"/>
              <a:t>-ar (hablar, estudiar)</a:t>
            </a:r>
            <a:r>
              <a:rPr sz="2000"/>
              <a:t> are called </a:t>
            </a:r>
            <a:r>
              <a:rPr b="1" sz="2000"/>
              <a:t>-ar</a:t>
            </a:r>
            <a:r>
              <a:rPr sz="2000"/>
              <a:t> verbs or </a:t>
            </a:r>
            <a:r>
              <a:rPr sz="2000">
                <a:solidFill>
                  <a:srgbClr val="FF3300"/>
                </a:solidFill>
              </a:rPr>
              <a:t>__________________</a:t>
            </a:r>
            <a:r>
              <a:rPr sz="2000"/>
              <a:t>. </a:t>
            </a:r>
            <a:br>
              <a:rPr sz="2000"/>
            </a:br>
            <a:r>
              <a:rPr sz="2000"/>
              <a:t>In this chapter you have learned the following </a:t>
            </a:r>
            <a:r>
              <a:rPr b="1" sz="2000"/>
              <a:t>-ar </a:t>
            </a:r>
            <a:r>
              <a:rPr sz="2000"/>
              <a:t>verbs:</a:t>
            </a:r>
          </a:p>
        </p:txBody>
      </p:sp>
      <p:sp>
        <p:nvSpPr>
          <p:cNvPr id="208" name="Shape 208"/>
          <p:cNvSpPr/>
          <p:nvPr/>
        </p:nvSpPr>
        <p:spPr>
          <a:xfrm>
            <a:off x="5738812" y="2611437"/>
            <a:ext cx="2574812"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solidFill>
                  <a:srgbClr val="FF3300"/>
                </a:solidFill>
              </a:defRPr>
            </a:lvl1pPr>
          </a:lstStyle>
          <a:p>
            <a:pPr lvl="0">
              <a:defRPr sz="1800">
                <a:solidFill>
                  <a:srgbClr val="000000"/>
                </a:solidFill>
              </a:defRPr>
            </a:pPr>
            <a:r>
              <a:rPr sz="2000">
                <a:solidFill>
                  <a:srgbClr val="FF3300"/>
                </a:solidFill>
              </a:rPr>
              <a:t>first conjugation verbs</a:t>
            </a:r>
          </a:p>
        </p:txBody>
      </p:sp>
      <p:sp>
        <p:nvSpPr>
          <p:cNvPr id="209" name="Shape 209"/>
          <p:cNvSpPr/>
          <p:nvPr/>
        </p:nvSpPr>
        <p:spPr>
          <a:xfrm>
            <a:off x="1522412" y="3833522"/>
            <a:ext cx="6073776" cy="12515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r>
              <a:rPr b="1" sz="2000"/>
              <a:t>estudiar, enseñar, levantar, contestar, hablar, tomar,</a:t>
            </a:r>
            <a:r>
              <a:rPr sz="2000"/>
              <a:t> </a:t>
            </a:r>
            <a:r>
              <a:rPr b="1" sz="2000"/>
              <a:t>mirar, escuchar, sacar, llevar, regresar, necesitar,</a:t>
            </a:r>
            <a:r>
              <a:rPr sz="2000"/>
              <a:t> </a:t>
            </a:r>
            <a:r>
              <a:rPr b="1" sz="2000"/>
              <a:t>navegar, buscar, enviar, comprar, pagar, trabajar</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208"/>
                                        </p:tgtEl>
                                        <p:attrNameLst>
                                          <p:attrName>style.visibility</p:attrName>
                                        </p:attrNameLst>
                                      </p:cBhvr>
                                      <p:to>
                                        <p:strVal val="visible"/>
                                      </p:to>
                                    </p:set>
                                    <p:anim calcmode="lin" valueType="num">
                                      <p:cBhvr>
                                        <p:cTn id="7" dur="500" fill="hold"/>
                                        <p:tgtEl>
                                          <p:spTgt spid="208"/>
                                        </p:tgtEl>
                                        <p:attrNameLst>
                                          <p:attrName>ppt_w</p:attrName>
                                        </p:attrNameLst>
                                      </p:cBhvr>
                                      <p:tavLst>
                                        <p:tav tm="0">
                                          <p:val>
                                            <p:fltVal val="0"/>
                                          </p:val>
                                        </p:tav>
                                        <p:tav tm="100000">
                                          <p:val>
                                            <p:strVal val="#ppt_w"/>
                                          </p:val>
                                        </p:tav>
                                      </p:tavLst>
                                    </p:anim>
                                    <p:anim calcmode="lin" valueType="num">
                                      <p:cBhvr>
                                        <p:cTn id="8" dur="500" fill="hold"/>
                                        <p:tgtEl>
                                          <p:spTgt spid="20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8" presetID="22" grpId="2" fill="hold">
                                  <p:stCondLst>
                                    <p:cond delay="0"/>
                                  </p:stCondLst>
                                  <p:iterate type="el" backwards="0">
                                    <p:tmAbs val="0"/>
                                  </p:iterate>
                                  <p:childTnLst>
                                    <p:set>
                                      <p:cBhvr>
                                        <p:cTn id="12" fill="hold"/>
                                        <p:tgtEl>
                                          <p:spTgt spid="209"/>
                                        </p:tgtEl>
                                        <p:attrNameLst>
                                          <p:attrName>style.visibility</p:attrName>
                                        </p:attrNameLst>
                                      </p:cBhvr>
                                      <p:to>
                                        <p:strVal val="visible"/>
                                      </p:to>
                                    </p:set>
                                    <p:animEffect filter="wipe(left)" transition="in">
                                      <p:cBhvr>
                                        <p:cTn id="13" dur="500"/>
                                        <p:tgtEl>
                                          <p:spTgt spid="209"/>
                                        </p:tgtEl>
                                      </p:cBhvr>
                                    </p:animEffec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0" presetID="10" grpId="3" fill="hold">
                                  <p:stCondLst>
                                    <p:cond delay="0"/>
                                  </p:stCondLst>
                                  <p:iterate type="el" backwards="0">
                                    <p:tmAbs val="0"/>
                                  </p:iterate>
                                  <p:childTnLst>
                                    <p:set>
                                      <p:cBhvr>
                                        <p:cTn id="17" fill="hold"/>
                                        <p:tgtEl>
                                          <p:spTgt spid="205"/>
                                        </p:tgtEl>
                                        <p:attrNameLst>
                                          <p:attrName>style.visibility</p:attrName>
                                        </p:attrNameLst>
                                      </p:cBhvr>
                                      <p:to>
                                        <p:strVal val="visible"/>
                                      </p:to>
                                    </p:set>
                                    <p:animEffect filter="fade" transition="in">
                                      <p:cBhvr>
                                        <p:cTn id="18" dur="5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5" grpId="3"/>
      <p:bldP build="whole" bldLvl="1" animBg="1" rev="0" advAuto="0" spid="208" grpId="1"/>
      <p:bldP build="whole" bldLvl="1" animBg="1" rev="0" advAuto="0" spid="209" grpId="2"/>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1" name="cap03slide22a.png" descr="cap03slide22a"/>
          <p:cNvPicPr/>
          <p:nvPr/>
        </p:nvPicPr>
        <p:blipFill>
          <a:blip r:embed="rId2">
            <a:extLst/>
          </a:blip>
          <a:stretch>
            <a:fillRect/>
          </a:stretch>
        </p:blipFill>
        <p:spPr>
          <a:xfrm>
            <a:off x="1123950" y="3219450"/>
            <a:ext cx="7466013" cy="2222500"/>
          </a:xfrm>
          <a:prstGeom prst="rect">
            <a:avLst/>
          </a:prstGeom>
          <a:ln w="12700">
            <a:miter lim="400000"/>
          </a:ln>
        </p:spPr>
      </p:pic>
      <p:sp>
        <p:nvSpPr>
          <p:cNvPr id="212" name="Shape 21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22 of 60</a:t>
            </a:r>
          </a:p>
        </p:txBody>
      </p:sp>
      <p:pic>
        <p:nvPicPr>
          <p:cNvPr id="213" name="gramatica-header.png" descr="gramatica-header"/>
          <p:cNvPicPr/>
          <p:nvPr/>
        </p:nvPicPr>
        <p:blipFill>
          <a:blip r:embed="rId3">
            <a:extLst/>
          </a:blip>
          <a:stretch>
            <a:fillRect/>
          </a:stretch>
        </p:blipFill>
        <p:spPr>
          <a:xfrm>
            <a:off x="1587" y="0"/>
            <a:ext cx="9142413" cy="965200"/>
          </a:xfrm>
          <a:prstGeom prst="rect">
            <a:avLst/>
          </a:prstGeom>
          <a:ln w="12700">
            <a:miter lim="400000"/>
          </a:ln>
        </p:spPr>
      </p:pic>
      <p:pic>
        <p:nvPicPr>
          <p:cNvPr id="214"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pic>
        <p:nvPicPr>
          <p:cNvPr id="215" name="losVerbos1a.png" descr="losVerbos1a"/>
          <p:cNvPicPr/>
          <p:nvPr/>
        </p:nvPicPr>
        <p:blipFill>
          <a:blip r:embed="rId5">
            <a:extLst/>
          </a:blip>
          <a:stretch>
            <a:fillRect/>
          </a:stretch>
        </p:blipFill>
        <p:spPr>
          <a:xfrm>
            <a:off x="263525" y="973137"/>
            <a:ext cx="4813300" cy="520701"/>
          </a:xfrm>
          <a:prstGeom prst="rect">
            <a:avLst/>
          </a:prstGeom>
          <a:ln w="12700">
            <a:miter lim="400000"/>
          </a:ln>
        </p:spPr>
      </p:pic>
      <p:sp>
        <p:nvSpPr>
          <p:cNvPr id="216" name="Shape 216"/>
          <p:cNvSpPr/>
          <p:nvPr/>
        </p:nvSpPr>
        <p:spPr>
          <a:xfrm>
            <a:off x="479425" y="1865022"/>
            <a:ext cx="8194675" cy="9594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rPr>
              <a:t>2.</a:t>
            </a:r>
            <a:r>
              <a:rPr b="1" sz="2000"/>
              <a:t> </a:t>
            </a:r>
            <a:r>
              <a:rPr sz="2000"/>
              <a:t>All Spanish verbs change their endings according to the </a:t>
            </a:r>
            <a:r>
              <a:rPr sz="2000">
                <a:solidFill>
                  <a:srgbClr val="FF3300"/>
                </a:solidFill>
              </a:rPr>
              <a:t>______</a:t>
            </a:r>
            <a:r>
              <a:rPr sz="2000"/>
              <a:t>. Study the </a:t>
            </a:r>
            <a:br>
              <a:rPr sz="2000"/>
            </a:br>
            <a:r>
              <a:rPr sz="2000"/>
              <a:t>    following forms of the verbs </a:t>
            </a:r>
            <a:r>
              <a:rPr b="1" sz="2000"/>
              <a:t>hablar </a:t>
            </a:r>
            <a:r>
              <a:rPr sz="2000"/>
              <a:t>and </a:t>
            </a:r>
            <a:r>
              <a:rPr b="1" sz="2000"/>
              <a:t>mirar.</a:t>
            </a:r>
          </a:p>
        </p:txBody>
      </p:sp>
      <p:sp>
        <p:nvSpPr>
          <p:cNvPr id="217" name="Shape 217"/>
          <p:cNvSpPr/>
          <p:nvPr/>
        </p:nvSpPr>
        <p:spPr>
          <a:xfrm>
            <a:off x="6469062" y="1993900"/>
            <a:ext cx="908929"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solidFill>
                  <a:srgbClr val="FF3300"/>
                </a:solidFill>
              </a:defRPr>
            </a:lvl1pPr>
          </a:lstStyle>
          <a:p>
            <a:pPr lvl="0">
              <a:defRPr sz="1800">
                <a:solidFill>
                  <a:srgbClr val="000000"/>
                </a:solidFill>
              </a:defRPr>
            </a:pPr>
            <a:r>
              <a:rPr sz="2000">
                <a:solidFill>
                  <a:srgbClr val="FF3300"/>
                </a:solidFill>
              </a:rPr>
              <a:t>subject</a:t>
            </a:r>
          </a:p>
        </p:txBody>
      </p:sp>
      <p:pic>
        <p:nvPicPr>
          <p:cNvPr id="218" name="cap03slide22c.png" descr="cap03slide22c"/>
          <p:cNvPicPr/>
          <p:nvPr/>
        </p:nvPicPr>
        <p:blipFill>
          <a:blip r:embed="rId6">
            <a:extLst/>
          </a:blip>
          <a:stretch>
            <a:fillRect/>
          </a:stretch>
        </p:blipFill>
        <p:spPr>
          <a:xfrm>
            <a:off x="3409950" y="4486275"/>
            <a:ext cx="914400" cy="381000"/>
          </a:xfrm>
          <a:prstGeom prst="rect">
            <a:avLst/>
          </a:prstGeom>
          <a:ln w="12700">
            <a:miter lim="400000"/>
          </a:ln>
        </p:spPr>
      </p:pic>
      <p:pic>
        <p:nvPicPr>
          <p:cNvPr id="219" name="cap03slide22d.png" descr="cap03slide22d"/>
          <p:cNvPicPr/>
          <p:nvPr/>
        </p:nvPicPr>
        <p:blipFill>
          <a:blip r:embed="rId7">
            <a:extLst/>
          </a:blip>
          <a:stretch>
            <a:fillRect/>
          </a:stretch>
        </p:blipFill>
        <p:spPr>
          <a:xfrm>
            <a:off x="3448050" y="4897437"/>
            <a:ext cx="774700" cy="355601"/>
          </a:xfrm>
          <a:prstGeom prst="rect">
            <a:avLst/>
          </a:prstGeom>
          <a:ln w="12700">
            <a:miter lim="400000"/>
          </a:ln>
        </p:spPr>
      </p:pic>
      <p:pic>
        <p:nvPicPr>
          <p:cNvPr id="220" name="cap03slide22e.png" descr="cap03slide22e"/>
          <p:cNvPicPr/>
          <p:nvPr/>
        </p:nvPicPr>
        <p:blipFill>
          <a:blip r:embed="rId8">
            <a:extLst/>
          </a:blip>
          <a:stretch>
            <a:fillRect/>
          </a:stretch>
        </p:blipFill>
        <p:spPr>
          <a:xfrm>
            <a:off x="6877050" y="4038600"/>
            <a:ext cx="1219200" cy="381000"/>
          </a:xfrm>
          <a:prstGeom prst="rect">
            <a:avLst/>
          </a:prstGeom>
          <a:ln w="12700">
            <a:miter lim="400000"/>
          </a:ln>
        </p:spPr>
      </p:pic>
      <p:pic>
        <p:nvPicPr>
          <p:cNvPr id="221" name="cap03slide22f.png" descr="cap03slide22f"/>
          <p:cNvPicPr/>
          <p:nvPr/>
        </p:nvPicPr>
        <p:blipFill>
          <a:blip r:embed="rId9">
            <a:extLst/>
          </a:blip>
          <a:stretch>
            <a:fillRect/>
          </a:stretch>
        </p:blipFill>
        <p:spPr>
          <a:xfrm>
            <a:off x="6877050" y="4476750"/>
            <a:ext cx="952500" cy="368300"/>
          </a:xfrm>
          <a:prstGeom prst="rect">
            <a:avLst/>
          </a:prstGeom>
          <a:ln w="12700">
            <a:miter lim="400000"/>
          </a:ln>
        </p:spPr>
      </p:pic>
      <p:pic>
        <p:nvPicPr>
          <p:cNvPr id="222" name="cap03slide22g.png" descr="cap03slide22g"/>
          <p:cNvPicPr/>
          <p:nvPr/>
        </p:nvPicPr>
        <p:blipFill>
          <a:blip r:embed="rId10">
            <a:extLst/>
          </a:blip>
          <a:stretch>
            <a:fillRect/>
          </a:stretch>
        </p:blipFill>
        <p:spPr>
          <a:xfrm>
            <a:off x="6867525" y="4862512"/>
            <a:ext cx="914400" cy="381001"/>
          </a:xfrm>
          <a:prstGeom prst="rect">
            <a:avLst/>
          </a:prstGeom>
          <a:ln w="12700">
            <a:miter lim="400000"/>
          </a:ln>
        </p:spPr>
      </p:pic>
      <p:pic>
        <p:nvPicPr>
          <p:cNvPr id="223" name="cap03slide22b.png" descr="cap03slide22b"/>
          <p:cNvPicPr/>
          <p:nvPr/>
        </p:nvPicPr>
        <p:blipFill>
          <a:blip r:embed="rId11">
            <a:extLst/>
          </a:blip>
          <a:stretch>
            <a:fillRect/>
          </a:stretch>
        </p:blipFill>
        <p:spPr>
          <a:xfrm>
            <a:off x="3476625" y="4057650"/>
            <a:ext cx="774700" cy="381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217"/>
                                        </p:tgtEl>
                                        <p:attrNameLst>
                                          <p:attrName>style.visibility</p:attrName>
                                        </p:attrNameLst>
                                      </p:cBhvr>
                                      <p:to>
                                        <p:strVal val="visible"/>
                                      </p:to>
                                    </p:set>
                                    <p:anim calcmode="lin" valueType="num">
                                      <p:cBhvr>
                                        <p:cTn id="7" dur="500" fill="hold"/>
                                        <p:tgtEl>
                                          <p:spTgt spid="217"/>
                                        </p:tgtEl>
                                        <p:attrNameLst>
                                          <p:attrName>ppt_w</p:attrName>
                                        </p:attrNameLst>
                                      </p:cBhvr>
                                      <p:tavLst>
                                        <p:tav tm="0">
                                          <p:val>
                                            <p:fltVal val="0"/>
                                          </p:val>
                                        </p:tav>
                                        <p:tav tm="100000">
                                          <p:val>
                                            <p:strVal val="#ppt_w"/>
                                          </p:val>
                                        </p:tav>
                                      </p:tavLst>
                                    </p:anim>
                                    <p:anim calcmode="lin" valueType="num">
                                      <p:cBhvr>
                                        <p:cTn id="8" dur="500" fill="hold"/>
                                        <p:tgtEl>
                                          <p:spTgt spid="21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0" grpId="2" fill="hold">
                                  <p:stCondLst>
                                    <p:cond delay="0"/>
                                  </p:stCondLst>
                                  <p:iterate type="el" backwards="0">
                                    <p:tmAbs val="0"/>
                                  </p:iterate>
                                  <p:childTnLst>
                                    <p:set>
                                      <p:cBhvr>
                                        <p:cTn id="12" fill="hold"/>
                                        <p:tgtEl>
                                          <p:spTgt spid="223"/>
                                        </p:tgtEl>
                                        <p:attrNameLst>
                                          <p:attrName>style.visibility</p:attrName>
                                        </p:attrNameLst>
                                      </p:cBhvr>
                                      <p:to>
                                        <p:strVal val="visible"/>
                                      </p:to>
                                    </p:set>
                                    <p:animEffect filter="fade" transition="in">
                                      <p:cBhvr>
                                        <p:cTn id="13" dur="500"/>
                                        <p:tgtEl>
                                          <p:spTgt spid="223"/>
                                        </p:tgtEl>
                                      </p:cBhvr>
                                    </p:animEffec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0" presetID="10" grpId="3" fill="hold">
                                  <p:stCondLst>
                                    <p:cond delay="0"/>
                                  </p:stCondLst>
                                  <p:iterate type="el" backwards="0">
                                    <p:tmAbs val="0"/>
                                  </p:iterate>
                                  <p:childTnLst>
                                    <p:set>
                                      <p:cBhvr>
                                        <p:cTn id="17" fill="hold"/>
                                        <p:tgtEl>
                                          <p:spTgt spid="218"/>
                                        </p:tgtEl>
                                        <p:attrNameLst>
                                          <p:attrName>style.visibility</p:attrName>
                                        </p:attrNameLst>
                                      </p:cBhvr>
                                      <p:to>
                                        <p:strVal val="visible"/>
                                      </p:to>
                                    </p:set>
                                    <p:animEffect filter="fade" transition="in">
                                      <p:cBhvr>
                                        <p:cTn id="18" dur="500"/>
                                        <p:tgtEl>
                                          <p:spTgt spid="218"/>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0" presetID="10" grpId="4" fill="hold">
                                  <p:stCondLst>
                                    <p:cond delay="0"/>
                                  </p:stCondLst>
                                  <p:iterate type="el" backwards="0">
                                    <p:tmAbs val="0"/>
                                  </p:iterate>
                                  <p:childTnLst>
                                    <p:set>
                                      <p:cBhvr>
                                        <p:cTn id="22" fill="hold"/>
                                        <p:tgtEl>
                                          <p:spTgt spid="219"/>
                                        </p:tgtEl>
                                        <p:attrNameLst>
                                          <p:attrName>style.visibility</p:attrName>
                                        </p:attrNameLst>
                                      </p:cBhvr>
                                      <p:to>
                                        <p:strVal val="visible"/>
                                      </p:to>
                                    </p:set>
                                    <p:animEffect filter="fade" transition="in">
                                      <p:cBhvr>
                                        <p:cTn id="23" dur="500"/>
                                        <p:tgtEl>
                                          <p:spTgt spid="219"/>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10" grpId="5" fill="hold">
                                  <p:stCondLst>
                                    <p:cond delay="0"/>
                                  </p:stCondLst>
                                  <p:iterate type="el" backwards="0">
                                    <p:tmAbs val="0"/>
                                  </p:iterate>
                                  <p:childTnLst>
                                    <p:set>
                                      <p:cBhvr>
                                        <p:cTn id="27" fill="hold"/>
                                        <p:tgtEl>
                                          <p:spTgt spid="220"/>
                                        </p:tgtEl>
                                        <p:attrNameLst>
                                          <p:attrName>style.visibility</p:attrName>
                                        </p:attrNameLst>
                                      </p:cBhvr>
                                      <p:to>
                                        <p:strVal val="visible"/>
                                      </p:to>
                                    </p:set>
                                    <p:animEffect filter="fade" transition="in">
                                      <p:cBhvr>
                                        <p:cTn id="28" dur="500"/>
                                        <p:tgtEl>
                                          <p:spTgt spid="220"/>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0" grpId="6" fill="hold">
                                  <p:stCondLst>
                                    <p:cond delay="0"/>
                                  </p:stCondLst>
                                  <p:iterate type="el" backwards="0">
                                    <p:tmAbs val="0"/>
                                  </p:iterate>
                                  <p:childTnLst>
                                    <p:set>
                                      <p:cBhvr>
                                        <p:cTn id="32" fill="hold"/>
                                        <p:tgtEl>
                                          <p:spTgt spid="221"/>
                                        </p:tgtEl>
                                        <p:attrNameLst>
                                          <p:attrName>style.visibility</p:attrName>
                                        </p:attrNameLst>
                                      </p:cBhvr>
                                      <p:to>
                                        <p:strVal val="visible"/>
                                      </p:to>
                                    </p:set>
                                    <p:animEffect filter="fade" transition="in">
                                      <p:cBhvr>
                                        <p:cTn id="33" dur="500"/>
                                        <p:tgtEl>
                                          <p:spTgt spid="221"/>
                                        </p:tgtEl>
                                      </p:cBhvr>
                                    </p:animEffect>
                                  </p:childTnLst>
                                </p:cTn>
                              </p:par>
                            </p:childTnLst>
                          </p:cTn>
                        </p:par>
                      </p:childTnLst>
                    </p:cTn>
                  </p:par>
                  <p:par>
                    <p:cTn id="34" fill="hold">
                      <p:stCondLst>
                        <p:cond delay="indefinite"/>
                      </p:stCondLst>
                      <p:childTnLst>
                        <p:par>
                          <p:cTn id="35" fill="hold">
                            <p:stCondLst>
                              <p:cond delay="0"/>
                            </p:stCondLst>
                            <p:childTnLst>
                              <p:par>
                                <p:cTn id="36" nodeType="clickEffect" presetClass="entr" presetSubtype="0" presetID="10" grpId="7" fill="hold">
                                  <p:stCondLst>
                                    <p:cond delay="0"/>
                                  </p:stCondLst>
                                  <p:iterate type="el" backwards="0">
                                    <p:tmAbs val="0"/>
                                  </p:iterate>
                                  <p:childTnLst>
                                    <p:set>
                                      <p:cBhvr>
                                        <p:cTn id="37" fill="hold"/>
                                        <p:tgtEl>
                                          <p:spTgt spid="222"/>
                                        </p:tgtEl>
                                        <p:attrNameLst>
                                          <p:attrName>style.visibility</p:attrName>
                                        </p:attrNameLst>
                                      </p:cBhvr>
                                      <p:to>
                                        <p:strVal val="visible"/>
                                      </p:to>
                                    </p:set>
                                    <p:animEffect filter="fade" transition="in">
                                      <p:cBhvr>
                                        <p:cTn id="38" dur="500"/>
                                        <p:tgtEl>
                                          <p:spTgt spid="222"/>
                                        </p:tgtEl>
                                      </p:cBhvr>
                                    </p:animEffect>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0" presetID="10" grpId="8" fill="hold">
                                  <p:stCondLst>
                                    <p:cond delay="0"/>
                                  </p:stCondLst>
                                  <p:iterate type="el" backwards="0">
                                    <p:tmAbs val="0"/>
                                  </p:iterate>
                                  <p:childTnLst>
                                    <p:set>
                                      <p:cBhvr>
                                        <p:cTn id="42" fill="hold"/>
                                        <p:tgtEl>
                                          <p:spTgt spid="214"/>
                                        </p:tgtEl>
                                        <p:attrNameLst>
                                          <p:attrName>style.visibility</p:attrName>
                                        </p:attrNameLst>
                                      </p:cBhvr>
                                      <p:to>
                                        <p:strVal val="visible"/>
                                      </p:to>
                                    </p:set>
                                    <p:animEffect filter="fade" transition="in">
                                      <p:cBhvr>
                                        <p:cTn id="43" dur="5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8" grpId="3"/>
      <p:bldP build="whole" bldLvl="1" animBg="1" rev="0" advAuto="0" spid="221" grpId="6"/>
      <p:bldP build="whole" bldLvl="1" animBg="1" rev="0" advAuto="0" spid="219" grpId="4"/>
      <p:bldP build="whole" bldLvl="1" animBg="1" rev="0" advAuto="0" spid="220" grpId="5"/>
      <p:bldP build="whole" bldLvl="1" animBg="1" rev="0" advAuto="0" spid="214" grpId="8"/>
      <p:bldP build="whole" bldLvl="1" animBg="1" rev="0" advAuto="0" spid="217" grpId="1"/>
      <p:bldP build="whole" bldLvl="1" animBg="1" rev="0" advAuto="0" spid="223" grpId="2"/>
      <p:bldP build="whole" bldLvl="1" animBg="1" rev="0" advAuto="0" spid="222" grpId="7"/>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5" name="cap03slide23a.png" descr="cap03slide23a"/>
          <p:cNvPicPr/>
          <p:nvPr/>
        </p:nvPicPr>
        <p:blipFill>
          <a:blip r:embed="rId2">
            <a:extLst/>
          </a:blip>
          <a:stretch>
            <a:fillRect/>
          </a:stretch>
        </p:blipFill>
        <p:spPr>
          <a:xfrm>
            <a:off x="828675" y="2447925"/>
            <a:ext cx="7478713" cy="2222500"/>
          </a:xfrm>
          <a:prstGeom prst="rect">
            <a:avLst/>
          </a:prstGeom>
          <a:ln w="12700">
            <a:miter lim="400000"/>
          </a:ln>
        </p:spPr>
      </p:pic>
      <p:sp>
        <p:nvSpPr>
          <p:cNvPr id="226" name="Shape 226"/>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23 of 60</a:t>
            </a:r>
          </a:p>
        </p:txBody>
      </p:sp>
      <p:pic>
        <p:nvPicPr>
          <p:cNvPr id="227" name="gramatica-header.png" descr="gramatica-header"/>
          <p:cNvPicPr/>
          <p:nvPr/>
        </p:nvPicPr>
        <p:blipFill>
          <a:blip r:embed="rId3">
            <a:extLst/>
          </a:blip>
          <a:stretch>
            <a:fillRect/>
          </a:stretch>
        </p:blipFill>
        <p:spPr>
          <a:xfrm>
            <a:off x="1587" y="0"/>
            <a:ext cx="9142413" cy="965200"/>
          </a:xfrm>
          <a:prstGeom prst="rect">
            <a:avLst/>
          </a:prstGeom>
          <a:ln w="12700">
            <a:miter lim="400000"/>
          </a:ln>
        </p:spPr>
      </p:pic>
      <p:pic>
        <p:nvPicPr>
          <p:cNvPr id="228"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pic>
        <p:nvPicPr>
          <p:cNvPr id="229" name="losVerbos1a.png" descr="losVerbos1a"/>
          <p:cNvPicPr/>
          <p:nvPr/>
        </p:nvPicPr>
        <p:blipFill>
          <a:blip r:embed="rId5">
            <a:extLst/>
          </a:blip>
          <a:stretch>
            <a:fillRect/>
          </a:stretch>
        </p:blipFill>
        <p:spPr>
          <a:xfrm>
            <a:off x="263525" y="973137"/>
            <a:ext cx="4813300" cy="520701"/>
          </a:xfrm>
          <a:prstGeom prst="rect">
            <a:avLst/>
          </a:prstGeom>
          <a:ln w="12700">
            <a:miter lim="400000"/>
          </a:ln>
        </p:spPr>
      </p:pic>
      <p:pic>
        <p:nvPicPr>
          <p:cNvPr id="230" name="cap03slide23b.png" descr="cap03slide23b"/>
          <p:cNvPicPr/>
          <p:nvPr/>
        </p:nvPicPr>
        <p:blipFill>
          <a:blip r:embed="rId6">
            <a:extLst/>
          </a:blip>
          <a:stretch>
            <a:fillRect/>
          </a:stretch>
        </p:blipFill>
        <p:spPr>
          <a:xfrm>
            <a:off x="3267075" y="3270250"/>
            <a:ext cx="673100" cy="381000"/>
          </a:xfrm>
          <a:prstGeom prst="rect">
            <a:avLst/>
          </a:prstGeom>
          <a:ln w="12700">
            <a:miter lim="400000"/>
          </a:ln>
        </p:spPr>
      </p:pic>
      <p:pic>
        <p:nvPicPr>
          <p:cNvPr id="231" name="cap03slide23c.png" descr="cap03slide23c"/>
          <p:cNvPicPr/>
          <p:nvPr/>
        </p:nvPicPr>
        <p:blipFill>
          <a:blip r:embed="rId7">
            <a:extLst/>
          </a:blip>
          <a:stretch>
            <a:fillRect/>
          </a:stretch>
        </p:blipFill>
        <p:spPr>
          <a:xfrm>
            <a:off x="3276600" y="3657600"/>
            <a:ext cx="749300" cy="406400"/>
          </a:xfrm>
          <a:prstGeom prst="rect">
            <a:avLst/>
          </a:prstGeom>
          <a:ln w="12700">
            <a:miter lim="400000"/>
          </a:ln>
        </p:spPr>
      </p:pic>
      <p:pic>
        <p:nvPicPr>
          <p:cNvPr id="232" name="cap03slide23d.png" descr="cap03slide23d"/>
          <p:cNvPicPr/>
          <p:nvPr/>
        </p:nvPicPr>
        <p:blipFill>
          <a:blip r:embed="rId8">
            <a:extLst/>
          </a:blip>
          <a:stretch>
            <a:fillRect/>
          </a:stretch>
        </p:blipFill>
        <p:spPr>
          <a:xfrm>
            <a:off x="3305175" y="4124325"/>
            <a:ext cx="609600" cy="355600"/>
          </a:xfrm>
          <a:prstGeom prst="rect">
            <a:avLst/>
          </a:prstGeom>
          <a:ln w="12700">
            <a:miter lim="400000"/>
          </a:ln>
        </p:spPr>
      </p:pic>
      <p:pic>
        <p:nvPicPr>
          <p:cNvPr id="233" name="cap03slide23e.png" descr="cap03slide23e"/>
          <p:cNvPicPr/>
          <p:nvPr/>
        </p:nvPicPr>
        <p:blipFill>
          <a:blip r:embed="rId9">
            <a:extLst/>
          </a:blip>
          <a:stretch>
            <a:fillRect/>
          </a:stretch>
        </p:blipFill>
        <p:spPr>
          <a:xfrm>
            <a:off x="6686550" y="3267075"/>
            <a:ext cx="1104900" cy="393700"/>
          </a:xfrm>
          <a:prstGeom prst="rect">
            <a:avLst/>
          </a:prstGeom>
          <a:ln w="12700">
            <a:miter lim="400000"/>
          </a:ln>
        </p:spPr>
      </p:pic>
      <p:pic>
        <p:nvPicPr>
          <p:cNvPr id="234" name="cap03slide23f.png" descr="cap03slide23f"/>
          <p:cNvPicPr/>
          <p:nvPr/>
        </p:nvPicPr>
        <p:blipFill>
          <a:blip r:embed="rId10">
            <a:extLst/>
          </a:blip>
          <a:stretch>
            <a:fillRect/>
          </a:stretch>
        </p:blipFill>
        <p:spPr>
          <a:xfrm>
            <a:off x="6715125" y="3657600"/>
            <a:ext cx="812800" cy="406400"/>
          </a:xfrm>
          <a:prstGeom prst="rect">
            <a:avLst/>
          </a:prstGeom>
          <a:ln w="12700">
            <a:miter lim="400000"/>
          </a:ln>
        </p:spPr>
      </p:pic>
      <p:pic>
        <p:nvPicPr>
          <p:cNvPr id="235" name="cap03slide23g.png" descr="cap03slide23g"/>
          <p:cNvPicPr/>
          <p:nvPr/>
        </p:nvPicPr>
        <p:blipFill>
          <a:blip r:embed="rId11">
            <a:extLst/>
          </a:blip>
          <a:stretch>
            <a:fillRect/>
          </a:stretch>
        </p:blipFill>
        <p:spPr>
          <a:xfrm>
            <a:off x="6734175" y="4105275"/>
            <a:ext cx="736600" cy="381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230"/>
                                        </p:tgtEl>
                                        <p:attrNameLst>
                                          <p:attrName>style.visibility</p:attrName>
                                        </p:attrNameLst>
                                      </p:cBhvr>
                                      <p:to>
                                        <p:strVal val="visible"/>
                                      </p:to>
                                    </p:set>
                                    <p:animEffect filter="fade" transition="in">
                                      <p:cBhvr>
                                        <p:cTn id="7" dur="500"/>
                                        <p:tgtEl>
                                          <p:spTgt spid="230"/>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231"/>
                                        </p:tgtEl>
                                        <p:attrNameLst>
                                          <p:attrName>style.visibility</p:attrName>
                                        </p:attrNameLst>
                                      </p:cBhvr>
                                      <p:to>
                                        <p:strVal val="visible"/>
                                      </p:to>
                                    </p:set>
                                    <p:animEffect filter="fade" transition="in">
                                      <p:cBhvr>
                                        <p:cTn id="12" dur="500"/>
                                        <p:tgtEl>
                                          <p:spTgt spid="231"/>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232"/>
                                        </p:tgtEl>
                                        <p:attrNameLst>
                                          <p:attrName>style.visibility</p:attrName>
                                        </p:attrNameLst>
                                      </p:cBhvr>
                                      <p:to>
                                        <p:strVal val="visible"/>
                                      </p:to>
                                    </p:set>
                                    <p:animEffect filter="fade" transition="in">
                                      <p:cBhvr>
                                        <p:cTn id="17" dur="500"/>
                                        <p:tgtEl>
                                          <p:spTgt spid="232"/>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0" grpId="4" fill="hold">
                                  <p:stCondLst>
                                    <p:cond delay="0"/>
                                  </p:stCondLst>
                                  <p:iterate type="el" backwards="0">
                                    <p:tmAbs val="0"/>
                                  </p:iterate>
                                  <p:childTnLst>
                                    <p:set>
                                      <p:cBhvr>
                                        <p:cTn id="21" fill="hold"/>
                                        <p:tgtEl>
                                          <p:spTgt spid="233"/>
                                        </p:tgtEl>
                                        <p:attrNameLst>
                                          <p:attrName>style.visibility</p:attrName>
                                        </p:attrNameLst>
                                      </p:cBhvr>
                                      <p:to>
                                        <p:strVal val="visible"/>
                                      </p:to>
                                    </p:set>
                                    <p:animEffect filter="fade" transition="in">
                                      <p:cBhvr>
                                        <p:cTn id="22" dur="500"/>
                                        <p:tgtEl>
                                          <p:spTgt spid="233"/>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0" grpId="5" fill="hold">
                                  <p:stCondLst>
                                    <p:cond delay="0"/>
                                  </p:stCondLst>
                                  <p:iterate type="el" backwards="0">
                                    <p:tmAbs val="0"/>
                                  </p:iterate>
                                  <p:childTnLst>
                                    <p:set>
                                      <p:cBhvr>
                                        <p:cTn id="26" fill="hold"/>
                                        <p:tgtEl>
                                          <p:spTgt spid="234"/>
                                        </p:tgtEl>
                                        <p:attrNameLst>
                                          <p:attrName>style.visibility</p:attrName>
                                        </p:attrNameLst>
                                      </p:cBhvr>
                                      <p:to>
                                        <p:strVal val="visible"/>
                                      </p:to>
                                    </p:set>
                                    <p:animEffect filter="fade" transition="in">
                                      <p:cBhvr>
                                        <p:cTn id="27" dur="500"/>
                                        <p:tgtEl>
                                          <p:spTgt spid="234"/>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0" grpId="6" fill="hold">
                                  <p:stCondLst>
                                    <p:cond delay="0"/>
                                  </p:stCondLst>
                                  <p:iterate type="el" backwards="0">
                                    <p:tmAbs val="0"/>
                                  </p:iterate>
                                  <p:childTnLst>
                                    <p:set>
                                      <p:cBhvr>
                                        <p:cTn id="31" fill="hold"/>
                                        <p:tgtEl>
                                          <p:spTgt spid="235"/>
                                        </p:tgtEl>
                                        <p:attrNameLst>
                                          <p:attrName>style.visibility</p:attrName>
                                        </p:attrNameLst>
                                      </p:cBhvr>
                                      <p:to>
                                        <p:strVal val="visible"/>
                                      </p:to>
                                    </p:set>
                                    <p:animEffect filter="fade" transition="in">
                                      <p:cBhvr>
                                        <p:cTn id="32" dur="500"/>
                                        <p:tgtEl>
                                          <p:spTgt spid="235"/>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0" grpId="7" fill="hold">
                                  <p:stCondLst>
                                    <p:cond delay="0"/>
                                  </p:stCondLst>
                                  <p:iterate type="el" backwards="0">
                                    <p:tmAbs val="0"/>
                                  </p:iterate>
                                  <p:childTnLst>
                                    <p:set>
                                      <p:cBhvr>
                                        <p:cTn id="36" fill="hold"/>
                                        <p:tgtEl>
                                          <p:spTgt spid="228"/>
                                        </p:tgtEl>
                                        <p:attrNameLst>
                                          <p:attrName>style.visibility</p:attrName>
                                        </p:attrNameLst>
                                      </p:cBhvr>
                                      <p:to>
                                        <p:strVal val="visible"/>
                                      </p:to>
                                    </p:set>
                                    <p:animEffect filter="fade" transition="in">
                                      <p:cBhvr>
                                        <p:cTn id="37" dur="5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2" grpId="3"/>
      <p:bldP build="whole" bldLvl="1" animBg="1" rev="0" advAuto="0" spid="231" grpId="2"/>
      <p:bldP build="whole" bldLvl="1" animBg="1" rev="0" advAuto="0" spid="234" grpId="5"/>
      <p:bldP build="whole" bldLvl="1" animBg="1" rev="0" advAuto="0" spid="233" grpId="4"/>
      <p:bldP build="whole" bldLvl="1" animBg="1" rev="0" advAuto="0" spid="235" grpId="6"/>
      <p:bldP build="whole" bldLvl="1" animBg="1" rev="0" advAuto="0" spid="230" grpId="1"/>
      <p:bldP build="whole" bldLvl="1" animBg="1" rev="0" advAuto="0" spid="228" grpId="7"/>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7" name="cap03slide24.png" descr="cap03slide24"/>
          <p:cNvPicPr/>
          <p:nvPr/>
        </p:nvPicPr>
        <p:blipFill>
          <a:blip r:embed="rId2">
            <a:extLst/>
          </a:blip>
          <a:stretch>
            <a:fillRect/>
          </a:stretch>
        </p:blipFill>
        <p:spPr>
          <a:xfrm>
            <a:off x="881062" y="2046287"/>
            <a:ext cx="7339013" cy="2933701"/>
          </a:xfrm>
          <a:prstGeom prst="rect">
            <a:avLst/>
          </a:prstGeom>
          <a:ln w="12700">
            <a:miter lim="400000"/>
          </a:ln>
        </p:spPr>
      </p:pic>
      <p:pic>
        <p:nvPicPr>
          <p:cNvPr id="238" name="gramatica-header.png" descr="gramatica-header"/>
          <p:cNvPicPr/>
          <p:nvPr/>
        </p:nvPicPr>
        <p:blipFill>
          <a:blip r:embed="rId3">
            <a:extLst/>
          </a:blip>
          <a:stretch>
            <a:fillRect/>
          </a:stretch>
        </p:blipFill>
        <p:spPr>
          <a:xfrm>
            <a:off x="1587" y="0"/>
            <a:ext cx="9142413" cy="965200"/>
          </a:xfrm>
          <a:prstGeom prst="rect">
            <a:avLst/>
          </a:prstGeom>
          <a:ln w="12700">
            <a:miter lim="400000"/>
          </a:ln>
        </p:spPr>
      </p:pic>
      <p:sp>
        <p:nvSpPr>
          <p:cNvPr id="239" name="Shape 239"/>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24 of 60</a:t>
            </a:r>
          </a:p>
        </p:txBody>
      </p:sp>
      <p:pic>
        <p:nvPicPr>
          <p:cNvPr id="240"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pic>
        <p:nvPicPr>
          <p:cNvPr id="241" name="losVerbos1a.png" descr="losVerbos1a"/>
          <p:cNvPicPr/>
          <p:nvPr/>
        </p:nvPicPr>
        <p:blipFill>
          <a:blip r:embed="rId5">
            <a:extLst/>
          </a:blip>
          <a:stretch>
            <a:fillRect/>
          </a:stretch>
        </p:blipFill>
        <p:spPr>
          <a:xfrm>
            <a:off x="263525" y="973137"/>
            <a:ext cx="4813300" cy="520701"/>
          </a:xfrm>
          <a:prstGeom prst="rect">
            <a:avLst/>
          </a:prstGeom>
          <a:ln w="12700">
            <a:miter lim="400000"/>
          </a:ln>
        </p:spPr>
      </p:pic>
      <p:sp>
        <p:nvSpPr>
          <p:cNvPr id="242" name="Shape 242"/>
          <p:cNvSpPr/>
          <p:nvPr/>
        </p:nvSpPr>
        <p:spPr>
          <a:xfrm>
            <a:off x="385142" y="4982933"/>
            <a:ext cx="2249141" cy="79262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ctr"/>
            <a:r>
              <a:t>When you talk about </a:t>
            </a:r>
          </a:p>
          <a:p>
            <a:pPr lvl="0" algn="ctr"/>
            <a:r>
              <a:t>yourself, you use the </a:t>
            </a:r>
          </a:p>
          <a:p>
            <a:pPr lvl="0" algn="ctr"/>
            <a:r>
              <a:t>ending </a:t>
            </a:r>
            <a:r>
              <a:rPr b="1"/>
              <a:t>-o.</a:t>
            </a:r>
          </a:p>
        </p:txBody>
      </p:sp>
      <p:sp>
        <p:nvSpPr>
          <p:cNvPr id="243" name="Shape 243"/>
          <p:cNvSpPr/>
          <p:nvPr/>
        </p:nvSpPr>
        <p:spPr>
          <a:xfrm>
            <a:off x="3274274" y="4974995"/>
            <a:ext cx="1969977" cy="79262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ctr"/>
            <a:r>
              <a:t>When you speak </a:t>
            </a:r>
          </a:p>
          <a:p>
            <a:pPr lvl="0" algn="ctr"/>
            <a:r>
              <a:t>to a friend, you </a:t>
            </a:r>
          </a:p>
          <a:p>
            <a:pPr lvl="0" algn="ctr"/>
            <a:r>
              <a:t>use the ending </a:t>
            </a:r>
            <a:r>
              <a:rPr b="1"/>
              <a:t>-as.</a:t>
            </a:r>
          </a:p>
        </p:txBody>
      </p:sp>
      <p:sp>
        <p:nvSpPr>
          <p:cNvPr id="244" name="Shape 244"/>
          <p:cNvSpPr/>
          <p:nvPr/>
        </p:nvSpPr>
        <p:spPr>
          <a:xfrm>
            <a:off x="5926968" y="4974995"/>
            <a:ext cx="2389114" cy="79262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ctr"/>
            <a:r>
              <a:t>When you talk about </a:t>
            </a:r>
          </a:p>
          <a:p>
            <a:pPr lvl="0" algn="ctr"/>
            <a:r>
              <a:t>someone, you use the </a:t>
            </a:r>
          </a:p>
          <a:p>
            <a:pPr lvl="0" algn="ctr"/>
            <a:r>
              <a:t>ending </a:t>
            </a:r>
            <a:r>
              <a:rPr b="1"/>
              <a:t>-a.</a:t>
            </a:r>
          </a:p>
        </p:txBody>
      </p:sp>
      <p:pic>
        <p:nvPicPr>
          <p:cNvPr id="245" name="cap03slide24txt1.png" descr="cap03slide24txt1"/>
          <p:cNvPicPr/>
          <p:nvPr/>
        </p:nvPicPr>
        <p:blipFill>
          <a:blip r:embed="rId6">
            <a:extLst/>
          </a:blip>
          <a:stretch>
            <a:fillRect/>
          </a:stretch>
        </p:blipFill>
        <p:spPr>
          <a:xfrm>
            <a:off x="1731962" y="2178050"/>
            <a:ext cx="1295401" cy="406400"/>
          </a:xfrm>
          <a:prstGeom prst="rect">
            <a:avLst/>
          </a:prstGeom>
          <a:ln w="12700">
            <a:miter lim="400000"/>
          </a:ln>
        </p:spPr>
      </p:pic>
      <p:pic>
        <p:nvPicPr>
          <p:cNvPr id="246" name="cap03slide24txt3.png" descr="cap03slide24txt3"/>
          <p:cNvPicPr/>
          <p:nvPr/>
        </p:nvPicPr>
        <p:blipFill>
          <a:blip r:embed="rId7">
            <a:extLst/>
          </a:blip>
          <a:stretch>
            <a:fillRect/>
          </a:stretch>
        </p:blipFill>
        <p:spPr>
          <a:xfrm>
            <a:off x="6575425" y="2212975"/>
            <a:ext cx="1231900" cy="368300"/>
          </a:xfrm>
          <a:prstGeom prst="rect">
            <a:avLst/>
          </a:prstGeom>
          <a:ln w="12700">
            <a:miter lim="400000"/>
          </a:ln>
        </p:spPr>
      </p:pic>
      <p:pic>
        <p:nvPicPr>
          <p:cNvPr id="247" name="cap03slide24txt2.png" descr="cap03slide24txt2"/>
          <p:cNvPicPr/>
          <p:nvPr/>
        </p:nvPicPr>
        <p:blipFill>
          <a:blip r:embed="rId8">
            <a:extLst/>
          </a:blip>
          <a:stretch>
            <a:fillRect/>
          </a:stretch>
        </p:blipFill>
        <p:spPr>
          <a:xfrm>
            <a:off x="3829050" y="2238375"/>
            <a:ext cx="1701800" cy="254000"/>
          </a:xfrm>
          <a:prstGeom prst="rect">
            <a:avLst/>
          </a:prstGeom>
          <a:ln w="12700">
            <a:miter lim="400000"/>
          </a:ln>
        </p:spPr>
      </p:pic>
      <p:sp>
        <p:nvSpPr>
          <p:cNvPr id="248" name="Shape 248"/>
          <p:cNvSpPr/>
          <p:nvPr/>
        </p:nvSpPr>
        <p:spPr>
          <a:xfrm>
            <a:off x="415925" y="1626897"/>
            <a:ext cx="2605088"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rPr>
              <a:t>3.</a:t>
            </a:r>
            <a:r>
              <a:rPr b="1" sz="2000"/>
              <a:t> </a:t>
            </a:r>
            <a:r>
              <a:rPr sz="2000"/>
              <a:t>Study the following.</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245"/>
                                        </p:tgtEl>
                                        <p:attrNameLst>
                                          <p:attrName>style.visibility</p:attrName>
                                        </p:attrNameLst>
                                      </p:cBhvr>
                                      <p:to>
                                        <p:strVal val="visible"/>
                                      </p:to>
                                    </p:set>
                                    <p:animEffect filter="fade" transition="in">
                                      <p:cBhvr>
                                        <p:cTn id="7" dur="500"/>
                                        <p:tgtEl>
                                          <p:spTgt spid="245"/>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1" presetID="22" grpId="2" fill="hold">
                                  <p:stCondLst>
                                    <p:cond delay="0"/>
                                  </p:stCondLst>
                                  <p:iterate type="el" backwards="0">
                                    <p:tmAbs val="0"/>
                                  </p:iterate>
                                  <p:childTnLst>
                                    <p:set>
                                      <p:cBhvr>
                                        <p:cTn id="11" fill="hold"/>
                                        <p:tgtEl>
                                          <p:spTgt spid="242"/>
                                        </p:tgtEl>
                                        <p:attrNameLst>
                                          <p:attrName>style.visibility</p:attrName>
                                        </p:attrNameLst>
                                      </p:cBhvr>
                                      <p:to>
                                        <p:strVal val="visible"/>
                                      </p:to>
                                    </p:set>
                                    <p:animEffect filter="wipe(up)" transition="in">
                                      <p:cBhvr>
                                        <p:cTn id="12" dur="500"/>
                                        <p:tgtEl>
                                          <p:spTgt spid="242"/>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247"/>
                                        </p:tgtEl>
                                        <p:attrNameLst>
                                          <p:attrName>style.visibility</p:attrName>
                                        </p:attrNameLst>
                                      </p:cBhvr>
                                      <p:to>
                                        <p:strVal val="visible"/>
                                      </p:to>
                                    </p:set>
                                    <p:animEffect filter="fade" transition="in">
                                      <p:cBhvr>
                                        <p:cTn id="17" dur="500"/>
                                        <p:tgtEl>
                                          <p:spTgt spid="247"/>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1" presetID="22" grpId="4" fill="hold">
                                  <p:stCondLst>
                                    <p:cond delay="0"/>
                                  </p:stCondLst>
                                  <p:iterate type="el" backwards="0">
                                    <p:tmAbs val="0"/>
                                  </p:iterate>
                                  <p:childTnLst>
                                    <p:set>
                                      <p:cBhvr>
                                        <p:cTn id="21" fill="hold"/>
                                        <p:tgtEl>
                                          <p:spTgt spid="243"/>
                                        </p:tgtEl>
                                        <p:attrNameLst>
                                          <p:attrName>style.visibility</p:attrName>
                                        </p:attrNameLst>
                                      </p:cBhvr>
                                      <p:to>
                                        <p:strVal val="visible"/>
                                      </p:to>
                                    </p:set>
                                    <p:animEffect filter="wipe(up)" transition="in">
                                      <p:cBhvr>
                                        <p:cTn id="22" dur="500"/>
                                        <p:tgtEl>
                                          <p:spTgt spid="243"/>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0" grpId="5" fill="hold">
                                  <p:stCondLst>
                                    <p:cond delay="0"/>
                                  </p:stCondLst>
                                  <p:iterate type="el" backwards="0">
                                    <p:tmAbs val="0"/>
                                  </p:iterate>
                                  <p:childTnLst>
                                    <p:set>
                                      <p:cBhvr>
                                        <p:cTn id="26" fill="hold"/>
                                        <p:tgtEl>
                                          <p:spTgt spid="246"/>
                                        </p:tgtEl>
                                        <p:attrNameLst>
                                          <p:attrName>style.visibility</p:attrName>
                                        </p:attrNameLst>
                                      </p:cBhvr>
                                      <p:to>
                                        <p:strVal val="visible"/>
                                      </p:to>
                                    </p:set>
                                    <p:animEffect filter="fade" transition="in">
                                      <p:cBhvr>
                                        <p:cTn id="27" dur="500"/>
                                        <p:tgtEl>
                                          <p:spTgt spid="246"/>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1" presetID="22" grpId="6" fill="hold">
                                  <p:stCondLst>
                                    <p:cond delay="0"/>
                                  </p:stCondLst>
                                  <p:iterate type="el" backwards="0">
                                    <p:tmAbs val="0"/>
                                  </p:iterate>
                                  <p:childTnLst>
                                    <p:set>
                                      <p:cBhvr>
                                        <p:cTn id="31" fill="hold"/>
                                        <p:tgtEl>
                                          <p:spTgt spid="244"/>
                                        </p:tgtEl>
                                        <p:attrNameLst>
                                          <p:attrName>style.visibility</p:attrName>
                                        </p:attrNameLst>
                                      </p:cBhvr>
                                      <p:to>
                                        <p:strVal val="visible"/>
                                      </p:to>
                                    </p:set>
                                    <p:animEffect filter="wipe(up)" transition="in">
                                      <p:cBhvr>
                                        <p:cTn id="32" dur="500"/>
                                        <p:tgtEl>
                                          <p:spTgt spid="244"/>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0" grpId="7" fill="hold">
                                  <p:stCondLst>
                                    <p:cond delay="0"/>
                                  </p:stCondLst>
                                  <p:iterate type="el" backwards="0">
                                    <p:tmAbs val="0"/>
                                  </p:iterate>
                                  <p:childTnLst>
                                    <p:set>
                                      <p:cBhvr>
                                        <p:cTn id="36" fill="hold"/>
                                        <p:tgtEl>
                                          <p:spTgt spid="240"/>
                                        </p:tgtEl>
                                        <p:attrNameLst>
                                          <p:attrName>style.visibility</p:attrName>
                                        </p:attrNameLst>
                                      </p:cBhvr>
                                      <p:to>
                                        <p:strVal val="visible"/>
                                      </p:to>
                                    </p:set>
                                    <p:animEffect filter="fade" transition="in">
                                      <p:cBhvr>
                                        <p:cTn id="37" dur="5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3" grpId="4"/>
      <p:bldP build="whole" bldLvl="1" animBg="1" rev="0" advAuto="0" spid="246" grpId="5"/>
      <p:bldP build="whole" bldLvl="1" animBg="1" rev="0" advAuto="0" spid="245" grpId="1"/>
      <p:bldP build="whole" bldLvl="1" animBg="1" rev="0" advAuto="0" spid="247" grpId="3"/>
      <p:bldP build="whole" bldLvl="1" animBg="1" rev="0" advAuto="0" spid="242" grpId="2"/>
      <p:bldP build="whole" bldLvl="1" animBg="1" rev="0" advAuto="0" spid="240" grpId="7"/>
      <p:bldP build="whole" bldLvl="1" animBg="1" rev="0" advAuto="0" spid="244" grpId="6"/>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0" name="cap03slide25.png" descr="cap03slide25"/>
          <p:cNvPicPr/>
          <p:nvPr/>
        </p:nvPicPr>
        <p:blipFill>
          <a:blip r:embed="rId2">
            <a:extLst/>
          </a:blip>
          <a:stretch>
            <a:fillRect/>
          </a:stretch>
        </p:blipFill>
        <p:spPr>
          <a:xfrm>
            <a:off x="509587" y="1974850"/>
            <a:ext cx="7847013" cy="2857500"/>
          </a:xfrm>
          <a:prstGeom prst="rect">
            <a:avLst/>
          </a:prstGeom>
          <a:ln w="12700">
            <a:miter lim="400000"/>
          </a:ln>
        </p:spPr>
      </p:pic>
      <p:sp>
        <p:nvSpPr>
          <p:cNvPr id="251" name="Shape 251"/>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25 of 60</a:t>
            </a:r>
          </a:p>
        </p:txBody>
      </p:sp>
      <p:pic>
        <p:nvPicPr>
          <p:cNvPr id="252" name="gramatica-header.png" descr="gramatica-header"/>
          <p:cNvPicPr/>
          <p:nvPr/>
        </p:nvPicPr>
        <p:blipFill>
          <a:blip r:embed="rId3">
            <a:extLst/>
          </a:blip>
          <a:stretch>
            <a:fillRect/>
          </a:stretch>
        </p:blipFill>
        <p:spPr>
          <a:xfrm>
            <a:off x="1587" y="0"/>
            <a:ext cx="9142413" cy="965200"/>
          </a:xfrm>
          <a:prstGeom prst="rect">
            <a:avLst/>
          </a:prstGeom>
          <a:ln w="12700">
            <a:miter lim="400000"/>
          </a:ln>
        </p:spPr>
      </p:pic>
      <p:pic>
        <p:nvPicPr>
          <p:cNvPr id="253"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pic>
        <p:nvPicPr>
          <p:cNvPr id="254" name="losVerbos1a.png" descr="losVerbos1a"/>
          <p:cNvPicPr/>
          <p:nvPr/>
        </p:nvPicPr>
        <p:blipFill>
          <a:blip r:embed="rId5">
            <a:extLst/>
          </a:blip>
          <a:stretch>
            <a:fillRect/>
          </a:stretch>
        </p:blipFill>
        <p:spPr>
          <a:xfrm>
            <a:off x="263525" y="973137"/>
            <a:ext cx="4813300" cy="520701"/>
          </a:xfrm>
          <a:prstGeom prst="rect">
            <a:avLst/>
          </a:prstGeom>
          <a:ln w="12700">
            <a:miter lim="400000"/>
          </a:ln>
        </p:spPr>
      </p:pic>
      <p:sp>
        <p:nvSpPr>
          <p:cNvPr id="255" name="Shape 255"/>
          <p:cNvSpPr/>
          <p:nvPr/>
        </p:nvSpPr>
        <p:spPr>
          <a:xfrm>
            <a:off x="162724" y="4980551"/>
            <a:ext cx="2478077" cy="105932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ctr"/>
            <a:r>
              <a:t>When you speak about </a:t>
            </a:r>
          </a:p>
          <a:p>
            <a:pPr lvl="0" algn="ctr"/>
            <a:r>
              <a:t>yourself and someone </a:t>
            </a:r>
          </a:p>
          <a:p>
            <a:pPr lvl="0" algn="ctr"/>
            <a:r>
              <a:t>else, you use the </a:t>
            </a:r>
          </a:p>
          <a:p>
            <a:pPr lvl="0" algn="ctr"/>
            <a:r>
              <a:t>ending </a:t>
            </a:r>
            <a:r>
              <a:rPr b="1"/>
              <a:t>-amos. </a:t>
            </a:r>
          </a:p>
        </p:txBody>
      </p:sp>
      <p:sp>
        <p:nvSpPr>
          <p:cNvPr id="256" name="Shape 256"/>
          <p:cNvSpPr/>
          <p:nvPr/>
        </p:nvSpPr>
        <p:spPr>
          <a:xfrm>
            <a:off x="3067850" y="4980551"/>
            <a:ext cx="2478076" cy="105932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ctr"/>
            <a:r>
              <a:t>When you talk about </a:t>
            </a:r>
          </a:p>
          <a:p>
            <a:pPr lvl="0" algn="ctr"/>
            <a:r>
              <a:t>two or more people, </a:t>
            </a:r>
          </a:p>
          <a:p>
            <a:pPr lvl="0" algn="ctr"/>
            <a:r>
              <a:t>you use the ending </a:t>
            </a:r>
            <a:r>
              <a:rPr b="1"/>
              <a:t>-an.</a:t>
            </a:r>
            <a:endParaRPr b="1"/>
          </a:p>
        </p:txBody>
      </p:sp>
      <p:sp>
        <p:nvSpPr>
          <p:cNvPr id="257" name="Shape 257"/>
          <p:cNvSpPr/>
          <p:nvPr/>
        </p:nvSpPr>
        <p:spPr>
          <a:xfrm>
            <a:off x="5976199" y="4974995"/>
            <a:ext cx="2655777" cy="79262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ctr"/>
            <a:r>
              <a:t>When you speak to two </a:t>
            </a:r>
          </a:p>
          <a:p>
            <a:pPr lvl="0" algn="ctr"/>
            <a:r>
              <a:t>or more people, you also </a:t>
            </a:r>
          </a:p>
          <a:p>
            <a:pPr lvl="0" algn="ctr"/>
            <a:r>
              <a:t>use the ending </a:t>
            </a:r>
            <a:r>
              <a:rPr b="1"/>
              <a:t>-an.</a:t>
            </a:r>
          </a:p>
        </p:txBody>
      </p:sp>
      <p:sp>
        <p:nvSpPr>
          <p:cNvPr id="258" name="Shape 258"/>
          <p:cNvSpPr/>
          <p:nvPr/>
        </p:nvSpPr>
        <p:spPr>
          <a:xfrm>
            <a:off x="415925" y="1626897"/>
            <a:ext cx="2605088"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rPr>
              <a:t>3.</a:t>
            </a:r>
            <a:r>
              <a:rPr b="1" sz="2000"/>
              <a:t> </a:t>
            </a:r>
            <a:r>
              <a:rPr sz="2000"/>
              <a:t>Study the following.</a:t>
            </a:r>
          </a:p>
        </p:txBody>
      </p:sp>
      <p:pic>
        <p:nvPicPr>
          <p:cNvPr id="259" name="cap03slide25txt1.png" descr="cap03slide25txt1"/>
          <p:cNvPicPr/>
          <p:nvPr/>
        </p:nvPicPr>
        <p:blipFill>
          <a:blip r:embed="rId6">
            <a:extLst/>
          </a:blip>
          <a:stretch>
            <a:fillRect/>
          </a:stretch>
        </p:blipFill>
        <p:spPr>
          <a:xfrm>
            <a:off x="1182687" y="2141537"/>
            <a:ext cx="1473201" cy="355601"/>
          </a:xfrm>
          <a:prstGeom prst="rect">
            <a:avLst/>
          </a:prstGeom>
          <a:ln w="12700">
            <a:miter lim="400000"/>
          </a:ln>
        </p:spPr>
      </p:pic>
      <p:pic>
        <p:nvPicPr>
          <p:cNvPr id="260" name="cap03slide25txt2-3.png" descr="cap03slide25txt2-3"/>
          <p:cNvPicPr/>
          <p:nvPr/>
        </p:nvPicPr>
        <p:blipFill>
          <a:blip r:embed="rId7">
            <a:extLst/>
          </a:blip>
          <a:stretch>
            <a:fillRect/>
          </a:stretch>
        </p:blipFill>
        <p:spPr>
          <a:xfrm>
            <a:off x="3625850" y="2235200"/>
            <a:ext cx="1257300" cy="342900"/>
          </a:xfrm>
          <a:prstGeom prst="rect">
            <a:avLst/>
          </a:prstGeom>
          <a:ln w="12700">
            <a:miter lim="400000"/>
          </a:ln>
        </p:spPr>
      </p:pic>
      <p:pic>
        <p:nvPicPr>
          <p:cNvPr id="261" name="cap03slide25txt2-3.png" descr="cap03slide25txt2-3"/>
          <p:cNvPicPr/>
          <p:nvPr/>
        </p:nvPicPr>
        <p:blipFill>
          <a:blip r:embed="rId7">
            <a:extLst/>
          </a:blip>
          <a:stretch>
            <a:fillRect/>
          </a:stretch>
        </p:blipFill>
        <p:spPr>
          <a:xfrm>
            <a:off x="7037387" y="2235200"/>
            <a:ext cx="1257301" cy="3429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259"/>
                                        </p:tgtEl>
                                        <p:attrNameLst>
                                          <p:attrName>style.visibility</p:attrName>
                                        </p:attrNameLst>
                                      </p:cBhvr>
                                      <p:to>
                                        <p:strVal val="visible"/>
                                      </p:to>
                                    </p:set>
                                    <p:animEffect filter="fade" transition="in">
                                      <p:cBhvr>
                                        <p:cTn id="7" dur="500"/>
                                        <p:tgtEl>
                                          <p:spTgt spid="259"/>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1" presetID="22" grpId="2" fill="hold">
                                  <p:stCondLst>
                                    <p:cond delay="0"/>
                                  </p:stCondLst>
                                  <p:iterate type="el" backwards="0">
                                    <p:tmAbs val="0"/>
                                  </p:iterate>
                                  <p:childTnLst>
                                    <p:set>
                                      <p:cBhvr>
                                        <p:cTn id="11" fill="hold"/>
                                        <p:tgtEl>
                                          <p:spTgt spid="255"/>
                                        </p:tgtEl>
                                        <p:attrNameLst>
                                          <p:attrName>style.visibility</p:attrName>
                                        </p:attrNameLst>
                                      </p:cBhvr>
                                      <p:to>
                                        <p:strVal val="visible"/>
                                      </p:to>
                                    </p:set>
                                    <p:animEffect filter="wipe(up)" transition="in">
                                      <p:cBhvr>
                                        <p:cTn id="12" dur="500"/>
                                        <p:tgtEl>
                                          <p:spTgt spid="255"/>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260"/>
                                        </p:tgtEl>
                                        <p:attrNameLst>
                                          <p:attrName>style.visibility</p:attrName>
                                        </p:attrNameLst>
                                      </p:cBhvr>
                                      <p:to>
                                        <p:strVal val="visible"/>
                                      </p:to>
                                    </p:set>
                                    <p:animEffect filter="fade" transition="in">
                                      <p:cBhvr>
                                        <p:cTn id="17" dur="500"/>
                                        <p:tgtEl>
                                          <p:spTgt spid="260"/>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1" presetID="22" grpId="4" fill="hold">
                                  <p:stCondLst>
                                    <p:cond delay="0"/>
                                  </p:stCondLst>
                                  <p:iterate type="el" backwards="0">
                                    <p:tmAbs val="0"/>
                                  </p:iterate>
                                  <p:childTnLst>
                                    <p:set>
                                      <p:cBhvr>
                                        <p:cTn id="21" fill="hold"/>
                                        <p:tgtEl>
                                          <p:spTgt spid="256"/>
                                        </p:tgtEl>
                                        <p:attrNameLst>
                                          <p:attrName>style.visibility</p:attrName>
                                        </p:attrNameLst>
                                      </p:cBhvr>
                                      <p:to>
                                        <p:strVal val="visible"/>
                                      </p:to>
                                    </p:set>
                                    <p:animEffect filter="wipe(up)" transition="in">
                                      <p:cBhvr>
                                        <p:cTn id="22" dur="500"/>
                                        <p:tgtEl>
                                          <p:spTgt spid="256"/>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0" grpId="5" fill="hold">
                                  <p:stCondLst>
                                    <p:cond delay="0"/>
                                  </p:stCondLst>
                                  <p:iterate type="el" backwards="0">
                                    <p:tmAbs val="0"/>
                                  </p:iterate>
                                  <p:childTnLst>
                                    <p:set>
                                      <p:cBhvr>
                                        <p:cTn id="26" fill="hold"/>
                                        <p:tgtEl>
                                          <p:spTgt spid="261"/>
                                        </p:tgtEl>
                                        <p:attrNameLst>
                                          <p:attrName>style.visibility</p:attrName>
                                        </p:attrNameLst>
                                      </p:cBhvr>
                                      <p:to>
                                        <p:strVal val="visible"/>
                                      </p:to>
                                    </p:set>
                                    <p:animEffect filter="fade" transition="in">
                                      <p:cBhvr>
                                        <p:cTn id="27" dur="500"/>
                                        <p:tgtEl>
                                          <p:spTgt spid="261"/>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1" presetID="22" grpId="6" fill="hold">
                                  <p:stCondLst>
                                    <p:cond delay="0"/>
                                  </p:stCondLst>
                                  <p:iterate type="el" backwards="0">
                                    <p:tmAbs val="0"/>
                                  </p:iterate>
                                  <p:childTnLst>
                                    <p:set>
                                      <p:cBhvr>
                                        <p:cTn id="31" fill="hold"/>
                                        <p:tgtEl>
                                          <p:spTgt spid="257"/>
                                        </p:tgtEl>
                                        <p:attrNameLst>
                                          <p:attrName>style.visibility</p:attrName>
                                        </p:attrNameLst>
                                      </p:cBhvr>
                                      <p:to>
                                        <p:strVal val="visible"/>
                                      </p:to>
                                    </p:set>
                                    <p:animEffect filter="wipe(up)" transition="in">
                                      <p:cBhvr>
                                        <p:cTn id="32" dur="500"/>
                                        <p:tgtEl>
                                          <p:spTgt spid="257"/>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0" grpId="7" fill="hold">
                                  <p:stCondLst>
                                    <p:cond delay="0"/>
                                  </p:stCondLst>
                                  <p:iterate type="el" backwards="0">
                                    <p:tmAbs val="0"/>
                                  </p:iterate>
                                  <p:childTnLst>
                                    <p:set>
                                      <p:cBhvr>
                                        <p:cTn id="36" fill="hold"/>
                                        <p:tgtEl>
                                          <p:spTgt spid="253"/>
                                        </p:tgtEl>
                                        <p:attrNameLst>
                                          <p:attrName>style.visibility</p:attrName>
                                        </p:attrNameLst>
                                      </p:cBhvr>
                                      <p:to>
                                        <p:strVal val="visible"/>
                                      </p:to>
                                    </p:set>
                                    <p:animEffect filter="fade" transition="in">
                                      <p:cBhvr>
                                        <p:cTn id="37" dur="5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5" grpId="2"/>
      <p:bldP build="whole" bldLvl="1" animBg="1" rev="0" advAuto="0" spid="253" grpId="7"/>
      <p:bldP build="whole" bldLvl="1" animBg="1" rev="0" advAuto="0" spid="259" grpId="1"/>
      <p:bldP build="whole" bldLvl="1" animBg="1" rev="0" advAuto="0" spid="257" grpId="6"/>
      <p:bldP build="whole" bldLvl="1" animBg="1" rev="0" advAuto="0" spid="256" grpId="4"/>
      <p:bldP build="whole" bldLvl="1" animBg="1" rev="0" advAuto="0" spid="261" grpId="5"/>
      <p:bldP build="whole" bldLvl="1" animBg="1" rev="0" advAuto="0" spid="260" grpId="3"/>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3" name="Shape 26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26 of 60</a:t>
            </a:r>
          </a:p>
        </p:txBody>
      </p:sp>
      <p:pic>
        <p:nvPicPr>
          <p:cNvPr id="264" name="gramatica-header.png" descr="gramatica-header"/>
          <p:cNvPicPr/>
          <p:nvPr/>
        </p:nvPicPr>
        <p:blipFill>
          <a:blip r:embed="rId2">
            <a:extLst/>
          </a:blip>
          <a:stretch>
            <a:fillRect/>
          </a:stretch>
        </p:blipFill>
        <p:spPr>
          <a:xfrm>
            <a:off x="1587" y="0"/>
            <a:ext cx="9142413" cy="965200"/>
          </a:xfrm>
          <a:prstGeom prst="rect">
            <a:avLst/>
          </a:prstGeom>
          <a:ln w="12700">
            <a:miter lim="400000"/>
          </a:ln>
        </p:spPr>
      </p:pic>
      <p:pic>
        <p:nvPicPr>
          <p:cNvPr id="265"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265"/>
                                        </p:tgtEl>
                                        <p:attrNameLst>
                                          <p:attrName>style.visibility</p:attrName>
                                        </p:attrNameLst>
                                      </p:cBhvr>
                                      <p:to>
                                        <p:strVal val="visible"/>
                                      </p:to>
                                    </p:set>
                                    <p:animEffect filter="fade" transition="in">
                                      <p:cBhvr>
                                        <p:cTn id="7" dur="5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5"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7" name="Shape 267"/>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27 of 60</a:t>
            </a:r>
          </a:p>
        </p:txBody>
      </p:sp>
      <p:pic>
        <p:nvPicPr>
          <p:cNvPr id="268" name="gramatica-header.png" descr="gramatica-header"/>
          <p:cNvPicPr/>
          <p:nvPr/>
        </p:nvPicPr>
        <p:blipFill>
          <a:blip r:embed="rId2">
            <a:extLst/>
          </a:blip>
          <a:stretch>
            <a:fillRect/>
          </a:stretch>
        </p:blipFill>
        <p:spPr>
          <a:xfrm>
            <a:off x="1587" y="0"/>
            <a:ext cx="9142413" cy="965200"/>
          </a:xfrm>
          <a:prstGeom prst="rect">
            <a:avLst/>
          </a:prstGeom>
          <a:ln w="12700">
            <a:miter lim="400000"/>
          </a:ln>
        </p:spPr>
      </p:pic>
      <p:pic>
        <p:nvPicPr>
          <p:cNvPr id="269"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269"/>
                                        </p:tgtEl>
                                        <p:attrNameLst>
                                          <p:attrName>style.visibility</p:attrName>
                                        </p:attrNameLst>
                                      </p:cBhvr>
                                      <p:to>
                                        <p:strVal val="visible"/>
                                      </p:to>
                                    </p:set>
                                    <p:animEffect filter="fade" transition="in">
                                      <p:cBhvr>
                                        <p:cTn id="7" dur="500"/>
                                        <p:tgtEl>
                                          <p:spTgt spid="2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9"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1" name="Shape 271"/>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28 of 60</a:t>
            </a:r>
          </a:p>
        </p:txBody>
      </p:sp>
      <p:pic>
        <p:nvPicPr>
          <p:cNvPr id="272" name="gramatica-header.png" descr="gramatica-header"/>
          <p:cNvPicPr/>
          <p:nvPr/>
        </p:nvPicPr>
        <p:blipFill>
          <a:blip r:embed="rId2">
            <a:extLst/>
          </a:blip>
          <a:stretch>
            <a:fillRect/>
          </a:stretch>
        </p:blipFill>
        <p:spPr>
          <a:xfrm>
            <a:off x="-3175" y="0"/>
            <a:ext cx="9142413" cy="965200"/>
          </a:xfrm>
          <a:prstGeom prst="rect">
            <a:avLst/>
          </a:prstGeom>
          <a:ln w="12700">
            <a:miter lim="400000"/>
          </a:ln>
        </p:spPr>
      </p:pic>
      <p:pic>
        <p:nvPicPr>
          <p:cNvPr id="273"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274" name="losVerbos2a.png" descr="losVerbos2a"/>
          <p:cNvPicPr/>
          <p:nvPr/>
        </p:nvPicPr>
        <p:blipFill>
          <a:blip r:embed="rId4">
            <a:extLst/>
          </a:blip>
          <a:stretch>
            <a:fillRect/>
          </a:stretch>
        </p:blipFill>
        <p:spPr>
          <a:xfrm>
            <a:off x="217487" y="1022350"/>
            <a:ext cx="4064001" cy="444500"/>
          </a:xfrm>
          <a:prstGeom prst="rect">
            <a:avLst/>
          </a:prstGeom>
          <a:ln w="12700">
            <a:miter lim="400000"/>
          </a:ln>
        </p:spPr>
      </p:pic>
      <p:sp>
        <p:nvSpPr>
          <p:cNvPr id="275" name="Shape 275"/>
          <p:cNvSpPr/>
          <p:nvPr/>
        </p:nvSpPr>
        <p:spPr>
          <a:xfrm>
            <a:off x="449262" y="2009484"/>
            <a:ext cx="9071408" cy="6673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b="1" sz="2000">
                <a:solidFill>
                  <a:srgbClr val="FF3300"/>
                </a:solidFill>
              </a:rPr>
              <a:t>1.</a:t>
            </a:r>
            <a:r>
              <a:rPr b="1" sz="2000"/>
              <a:t> </a:t>
            </a:r>
            <a:r>
              <a:rPr sz="2000"/>
              <a:t>The verbs </a:t>
            </a:r>
            <a:r>
              <a:rPr b="1" sz="2000"/>
              <a:t>ir, dar, </a:t>
            </a:r>
            <a:r>
              <a:rPr sz="2000"/>
              <a:t>and </a:t>
            </a:r>
            <a:r>
              <a:rPr b="1" sz="2000"/>
              <a:t>estar </a:t>
            </a:r>
            <a:r>
              <a:rPr sz="2000"/>
              <a:t>are irregular, because </a:t>
            </a:r>
            <a:r>
              <a:rPr sz="2000">
                <a:solidFill>
                  <a:srgbClr val="FF3300"/>
                </a:solidFill>
              </a:rPr>
              <a:t>_____________________</a:t>
            </a:r>
            <a:br>
              <a:rPr sz="2000">
                <a:solidFill>
                  <a:srgbClr val="FF3300"/>
                </a:solidFill>
              </a:rPr>
            </a:br>
            <a:r>
              <a:rPr sz="2000"/>
              <a:t>   </a:t>
            </a:r>
            <a:r>
              <a:rPr sz="2000">
                <a:solidFill>
                  <a:srgbClr val="FF3300"/>
                </a:solidFill>
              </a:rPr>
              <a:t>  ______</a:t>
            </a:r>
            <a:r>
              <a:rPr sz="2000"/>
              <a:t>. All the other forms are the same as those of a regular </a:t>
            </a:r>
            <a:r>
              <a:rPr b="1" sz="2000"/>
              <a:t>-ar </a:t>
            </a:r>
            <a:r>
              <a:rPr sz="2000"/>
              <a:t>verb.</a:t>
            </a:r>
          </a:p>
        </p:txBody>
      </p:sp>
      <p:sp>
        <p:nvSpPr>
          <p:cNvPr id="276" name="Shape 276"/>
          <p:cNvSpPr/>
          <p:nvPr/>
        </p:nvSpPr>
        <p:spPr>
          <a:xfrm>
            <a:off x="723900" y="2306637"/>
            <a:ext cx="922819"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rPr sz="2000">
                <a:solidFill>
                  <a:srgbClr val="FF3300"/>
                </a:solidFill>
              </a:rPr>
              <a:t>with </a:t>
            </a:r>
            <a:r>
              <a:rPr b="1" sz="2000">
                <a:solidFill>
                  <a:srgbClr val="FF3300"/>
                </a:solidFill>
              </a:rPr>
              <a:t>yo</a:t>
            </a:r>
          </a:p>
        </p:txBody>
      </p:sp>
      <p:sp>
        <p:nvSpPr>
          <p:cNvPr id="277" name="Shape 277"/>
          <p:cNvSpPr/>
          <p:nvPr/>
        </p:nvSpPr>
        <p:spPr>
          <a:xfrm>
            <a:off x="5864225" y="2001837"/>
            <a:ext cx="3120887"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solidFill>
                  <a:srgbClr val="FF3300"/>
                </a:solidFill>
              </a:defRPr>
            </a:lvl1pPr>
          </a:lstStyle>
          <a:p>
            <a:pPr lvl="0">
              <a:defRPr sz="1800">
                <a:solidFill>
                  <a:srgbClr val="000000"/>
                </a:solidFill>
              </a:defRPr>
            </a:pPr>
            <a:r>
              <a:rPr sz="2000">
                <a:solidFill>
                  <a:srgbClr val="FF3300"/>
                </a:solidFill>
              </a:rPr>
              <a:t>they have a different form  </a:t>
            </a:r>
          </a:p>
        </p:txBody>
      </p:sp>
      <p:pic>
        <p:nvPicPr>
          <p:cNvPr id="278" name="cap03slide28.png" descr="cap03slide28"/>
          <p:cNvPicPr/>
          <p:nvPr/>
        </p:nvPicPr>
        <p:blipFill>
          <a:blip r:embed="rId5">
            <a:extLst/>
          </a:blip>
          <a:stretch>
            <a:fillRect/>
          </a:stretch>
        </p:blipFill>
        <p:spPr>
          <a:xfrm>
            <a:off x="1335087" y="2833687"/>
            <a:ext cx="6450013" cy="2857501"/>
          </a:xfrm>
          <a:prstGeom prst="rect">
            <a:avLst/>
          </a:prstGeom>
          <a:ln w="12700">
            <a:miter lim="400000"/>
          </a:ln>
        </p:spPr>
      </p:pic>
      <p:pic>
        <p:nvPicPr>
          <p:cNvPr id="279" name="cap03slide28txt1.png" descr="cap03slide28txt1"/>
          <p:cNvPicPr/>
          <p:nvPr/>
        </p:nvPicPr>
        <p:blipFill>
          <a:blip r:embed="rId6">
            <a:extLst/>
          </a:blip>
          <a:stretch>
            <a:fillRect/>
          </a:stretch>
        </p:blipFill>
        <p:spPr>
          <a:xfrm>
            <a:off x="3570287" y="3333750"/>
            <a:ext cx="3441701" cy="444500"/>
          </a:xfrm>
          <a:prstGeom prst="rect">
            <a:avLst/>
          </a:prstGeom>
          <a:ln w="12700">
            <a:miter lim="400000"/>
          </a:ln>
        </p:spPr>
      </p:pic>
      <p:pic>
        <p:nvPicPr>
          <p:cNvPr id="280" name="cap03slide28txt2.png" descr="cap03slide28txt2"/>
          <p:cNvPicPr/>
          <p:nvPr/>
        </p:nvPicPr>
        <p:blipFill>
          <a:blip r:embed="rId7">
            <a:extLst/>
          </a:blip>
          <a:stretch>
            <a:fillRect/>
          </a:stretch>
        </p:blipFill>
        <p:spPr>
          <a:xfrm>
            <a:off x="3600450" y="3702050"/>
            <a:ext cx="3314700" cy="419100"/>
          </a:xfrm>
          <a:prstGeom prst="rect">
            <a:avLst/>
          </a:prstGeom>
          <a:ln w="12700">
            <a:miter lim="400000"/>
          </a:ln>
        </p:spPr>
      </p:pic>
      <p:pic>
        <p:nvPicPr>
          <p:cNvPr id="281" name="cap03slide28txt3.png" descr="cap03slide28txt3"/>
          <p:cNvPicPr/>
          <p:nvPr/>
        </p:nvPicPr>
        <p:blipFill>
          <a:blip r:embed="rId8">
            <a:extLst/>
          </a:blip>
          <a:stretch>
            <a:fillRect/>
          </a:stretch>
        </p:blipFill>
        <p:spPr>
          <a:xfrm>
            <a:off x="3549650" y="4068762"/>
            <a:ext cx="3327400" cy="419101"/>
          </a:xfrm>
          <a:prstGeom prst="rect">
            <a:avLst/>
          </a:prstGeom>
          <a:ln w="12700">
            <a:miter lim="400000"/>
          </a:ln>
        </p:spPr>
      </p:pic>
      <p:pic>
        <p:nvPicPr>
          <p:cNvPr id="282" name="cap03slide28txt4.png" descr="cap03slide28txt4"/>
          <p:cNvPicPr/>
          <p:nvPr/>
        </p:nvPicPr>
        <p:blipFill>
          <a:blip r:embed="rId9">
            <a:extLst/>
          </a:blip>
          <a:stretch>
            <a:fillRect/>
          </a:stretch>
        </p:blipFill>
        <p:spPr>
          <a:xfrm>
            <a:off x="3589337" y="4411662"/>
            <a:ext cx="3670301" cy="444501"/>
          </a:xfrm>
          <a:prstGeom prst="rect">
            <a:avLst/>
          </a:prstGeom>
          <a:ln w="12700">
            <a:miter lim="400000"/>
          </a:ln>
        </p:spPr>
      </p:pic>
      <p:pic>
        <p:nvPicPr>
          <p:cNvPr id="283" name="cap03slide28txt5.png" descr="cap03slide28txt5"/>
          <p:cNvPicPr/>
          <p:nvPr/>
        </p:nvPicPr>
        <p:blipFill>
          <a:blip r:embed="rId10">
            <a:extLst/>
          </a:blip>
          <a:stretch>
            <a:fillRect/>
          </a:stretch>
        </p:blipFill>
        <p:spPr>
          <a:xfrm>
            <a:off x="3633787" y="4805362"/>
            <a:ext cx="3403601" cy="368301"/>
          </a:xfrm>
          <a:prstGeom prst="rect">
            <a:avLst/>
          </a:prstGeom>
          <a:ln w="12700">
            <a:miter lim="400000"/>
          </a:ln>
        </p:spPr>
      </p:pic>
      <p:pic>
        <p:nvPicPr>
          <p:cNvPr id="284" name="cap03slide28txt6.png" descr="cap03slide28txt6"/>
          <p:cNvPicPr/>
          <p:nvPr/>
        </p:nvPicPr>
        <p:blipFill>
          <a:blip r:embed="rId11">
            <a:extLst/>
          </a:blip>
          <a:stretch>
            <a:fillRect/>
          </a:stretch>
        </p:blipFill>
        <p:spPr>
          <a:xfrm>
            <a:off x="3597275" y="5148262"/>
            <a:ext cx="3416300" cy="4191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277"/>
                                        </p:tgtEl>
                                        <p:attrNameLst>
                                          <p:attrName>style.visibility</p:attrName>
                                        </p:attrNameLst>
                                      </p:cBhvr>
                                      <p:to>
                                        <p:strVal val="visible"/>
                                      </p:to>
                                    </p:set>
                                    <p:anim calcmode="lin" valueType="num">
                                      <p:cBhvr>
                                        <p:cTn id="7" dur="500" fill="hold"/>
                                        <p:tgtEl>
                                          <p:spTgt spid="277"/>
                                        </p:tgtEl>
                                        <p:attrNameLst>
                                          <p:attrName>ppt_w</p:attrName>
                                        </p:attrNameLst>
                                      </p:cBhvr>
                                      <p:tavLst>
                                        <p:tav tm="0">
                                          <p:val>
                                            <p:fltVal val="0"/>
                                          </p:val>
                                        </p:tav>
                                        <p:tav tm="100000">
                                          <p:val>
                                            <p:strVal val="#ppt_w"/>
                                          </p:val>
                                        </p:tav>
                                      </p:tavLst>
                                    </p:anim>
                                    <p:anim calcmode="lin" valueType="num">
                                      <p:cBhvr>
                                        <p:cTn id="8" dur="500" fill="hold"/>
                                        <p:tgtEl>
                                          <p:spTgt spid="27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nodeType="afterEffect" presetClass="entr" presetSubtype="32" presetID="23" grpId="2" fill="hold">
                                  <p:stCondLst>
                                    <p:cond delay="0"/>
                                  </p:stCondLst>
                                  <p:iterate type="el" backwards="0">
                                    <p:tmAbs val="0"/>
                                  </p:iterate>
                                  <p:childTnLst>
                                    <p:set>
                                      <p:cBhvr>
                                        <p:cTn id="11" fill="hold"/>
                                        <p:tgtEl>
                                          <p:spTgt spid="276"/>
                                        </p:tgtEl>
                                        <p:attrNameLst>
                                          <p:attrName>style.visibility</p:attrName>
                                        </p:attrNameLst>
                                      </p:cBhvr>
                                      <p:to>
                                        <p:strVal val="visible"/>
                                      </p:to>
                                    </p:set>
                                    <p:anim calcmode="lin" valueType="num">
                                      <p:cBhvr>
                                        <p:cTn id="12" dur="500" fill="hold"/>
                                        <p:tgtEl>
                                          <p:spTgt spid="276"/>
                                        </p:tgtEl>
                                        <p:attrNameLst>
                                          <p:attrName>ppt_w</p:attrName>
                                        </p:attrNameLst>
                                      </p:cBhvr>
                                      <p:tavLst>
                                        <p:tav tm="0">
                                          <p:val>
                                            <p:fltVal val="0"/>
                                          </p:val>
                                        </p:tav>
                                        <p:tav tm="100000">
                                          <p:val>
                                            <p:strVal val="#ppt_w"/>
                                          </p:val>
                                        </p:tav>
                                      </p:tavLst>
                                    </p:anim>
                                    <p:anim calcmode="lin" valueType="num">
                                      <p:cBhvr>
                                        <p:cTn id="13" dur="500" fill="hold"/>
                                        <p:tgtEl>
                                          <p:spTgt spid="27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0" presetID="10" grpId="3" fill="hold">
                                  <p:stCondLst>
                                    <p:cond delay="0"/>
                                  </p:stCondLst>
                                  <p:iterate type="el" backwards="0">
                                    <p:tmAbs val="0"/>
                                  </p:iterate>
                                  <p:childTnLst>
                                    <p:set>
                                      <p:cBhvr>
                                        <p:cTn id="17" fill="hold"/>
                                        <p:tgtEl>
                                          <p:spTgt spid="278"/>
                                        </p:tgtEl>
                                        <p:attrNameLst>
                                          <p:attrName>style.visibility</p:attrName>
                                        </p:attrNameLst>
                                      </p:cBhvr>
                                      <p:to>
                                        <p:strVal val="visible"/>
                                      </p:to>
                                    </p:set>
                                    <p:animEffect filter="fade" transition="in">
                                      <p:cBhvr>
                                        <p:cTn id="18" dur="500"/>
                                        <p:tgtEl>
                                          <p:spTgt spid="278"/>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4" fill="hold">
                                  <p:stCondLst>
                                    <p:cond delay="0"/>
                                  </p:stCondLst>
                                  <p:iterate type="el" backwards="0">
                                    <p:tmAbs val="0"/>
                                  </p:iterate>
                                  <p:childTnLst>
                                    <p:set>
                                      <p:cBhvr>
                                        <p:cTn id="22" fill="hold"/>
                                        <p:tgtEl>
                                          <p:spTgt spid="279"/>
                                        </p:tgtEl>
                                        <p:attrNameLst>
                                          <p:attrName>style.visibility</p:attrName>
                                        </p:attrNameLst>
                                      </p:cBhvr>
                                      <p:to>
                                        <p:strVal val="visible"/>
                                      </p:to>
                                    </p:set>
                                    <p:animEffect filter="wipe(left)" transition="in">
                                      <p:cBhvr>
                                        <p:cTn id="23" dur="500"/>
                                        <p:tgtEl>
                                          <p:spTgt spid="279"/>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22" grpId="5" fill="hold">
                                  <p:stCondLst>
                                    <p:cond delay="0"/>
                                  </p:stCondLst>
                                  <p:iterate type="el" backwards="0">
                                    <p:tmAbs val="0"/>
                                  </p:iterate>
                                  <p:childTnLst>
                                    <p:set>
                                      <p:cBhvr>
                                        <p:cTn id="27" fill="hold"/>
                                        <p:tgtEl>
                                          <p:spTgt spid="280"/>
                                        </p:tgtEl>
                                        <p:attrNameLst>
                                          <p:attrName>style.visibility</p:attrName>
                                        </p:attrNameLst>
                                      </p:cBhvr>
                                      <p:to>
                                        <p:strVal val="visible"/>
                                      </p:to>
                                    </p:set>
                                    <p:animEffect filter="wipe(left)" transition="in">
                                      <p:cBhvr>
                                        <p:cTn id="28" dur="500"/>
                                        <p:tgtEl>
                                          <p:spTgt spid="280"/>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8" presetID="22" grpId="6" fill="hold">
                                  <p:stCondLst>
                                    <p:cond delay="0"/>
                                  </p:stCondLst>
                                  <p:iterate type="el" backwards="0">
                                    <p:tmAbs val="0"/>
                                  </p:iterate>
                                  <p:childTnLst>
                                    <p:set>
                                      <p:cBhvr>
                                        <p:cTn id="32" fill="hold"/>
                                        <p:tgtEl>
                                          <p:spTgt spid="281"/>
                                        </p:tgtEl>
                                        <p:attrNameLst>
                                          <p:attrName>style.visibility</p:attrName>
                                        </p:attrNameLst>
                                      </p:cBhvr>
                                      <p:to>
                                        <p:strVal val="visible"/>
                                      </p:to>
                                    </p:set>
                                    <p:animEffect filter="wipe(left)" transition="in">
                                      <p:cBhvr>
                                        <p:cTn id="33" dur="500"/>
                                        <p:tgtEl>
                                          <p:spTgt spid="281"/>
                                        </p:tgtEl>
                                      </p:cBhvr>
                                    </p:animEffect>
                                  </p:childTnLst>
                                </p:cTn>
                              </p:par>
                            </p:childTnLst>
                          </p:cTn>
                        </p:par>
                      </p:childTnLst>
                    </p:cTn>
                  </p:par>
                  <p:par>
                    <p:cTn id="34" fill="hold">
                      <p:stCondLst>
                        <p:cond delay="indefinite"/>
                      </p:stCondLst>
                      <p:childTnLst>
                        <p:par>
                          <p:cTn id="35" fill="hold">
                            <p:stCondLst>
                              <p:cond delay="0"/>
                            </p:stCondLst>
                            <p:childTnLst>
                              <p:par>
                                <p:cTn id="36" nodeType="clickEffect" presetClass="entr" presetSubtype="8" presetID="22" grpId="7" fill="hold">
                                  <p:stCondLst>
                                    <p:cond delay="0"/>
                                  </p:stCondLst>
                                  <p:iterate type="el" backwards="0">
                                    <p:tmAbs val="0"/>
                                  </p:iterate>
                                  <p:childTnLst>
                                    <p:set>
                                      <p:cBhvr>
                                        <p:cTn id="37" fill="hold"/>
                                        <p:tgtEl>
                                          <p:spTgt spid="282"/>
                                        </p:tgtEl>
                                        <p:attrNameLst>
                                          <p:attrName>style.visibility</p:attrName>
                                        </p:attrNameLst>
                                      </p:cBhvr>
                                      <p:to>
                                        <p:strVal val="visible"/>
                                      </p:to>
                                    </p:set>
                                    <p:animEffect filter="wipe(left)" transition="in">
                                      <p:cBhvr>
                                        <p:cTn id="38" dur="500"/>
                                        <p:tgtEl>
                                          <p:spTgt spid="282"/>
                                        </p:tgtEl>
                                      </p:cBhvr>
                                    </p:animEffect>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8" presetID="22" grpId="8" fill="hold">
                                  <p:stCondLst>
                                    <p:cond delay="0"/>
                                  </p:stCondLst>
                                  <p:iterate type="el" backwards="0">
                                    <p:tmAbs val="0"/>
                                  </p:iterate>
                                  <p:childTnLst>
                                    <p:set>
                                      <p:cBhvr>
                                        <p:cTn id="42" fill="hold"/>
                                        <p:tgtEl>
                                          <p:spTgt spid="283"/>
                                        </p:tgtEl>
                                        <p:attrNameLst>
                                          <p:attrName>style.visibility</p:attrName>
                                        </p:attrNameLst>
                                      </p:cBhvr>
                                      <p:to>
                                        <p:strVal val="visible"/>
                                      </p:to>
                                    </p:set>
                                    <p:animEffect filter="wipe(left)" transition="in">
                                      <p:cBhvr>
                                        <p:cTn id="43" dur="500"/>
                                        <p:tgtEl>
                                          <p:spTgt spid="283"/>
                                        </p:tgtEl>
                                      </p:cBhvr>
                                    </p:animEffect>
                                  </p:childTnLst>
                                </p:cTn>
                              </p:par>
                            </p:childTnLst>
                          </p:cTn>
                        </p:par>
                      </p:childTnLst>
                    </p:cTn>
                  </p:par>
                  <p:par>
                    <p:cTn id="44" fill="hold">
                      <p:stCondLst>
                        <p:cond delay="indefinite"/>
                      </p:stCondLst>
                      <p:childTnLst>
                        <p:par>
                          <p:cTn id="45" fill="hold">
                            <p:stCondLst>
                              <p:cond delay="0"/>
                            </p:stCondLst>
                            <p:childTnLst>
                              <p:par>
                                <p:cTn id="46" nodeType="clickEffect" presetClass="entr" presetSubtype="8" presetID="22" grpId="9" fill="hold">
                                  <p:stCondLst>
                                    <p:cond delay="0"/>
                                  </p:stCondLst>
                                  <p:iterate type="el" backwards="0">
                                    <p:tmAbs val="0"/>
                                  </p:iterate>
                                  <p:childTnLst>
                                    <p:set>
                                      <p:cBhvr>
                                        <p:cTn id="47" fill="hold"/>
                                        <p:tgtEl>
                                          <p:spTgt spid="284"/>
                                        </p:tgtEl>
                                        <p:attrNameLst>
                                          <p:attrName>style.visibility</p:attrName>
                                        </p:attrNameLst>
                                      </p:cBhvr>
                                      <p:to>
                                        <p:strVal val="visible"/>
                                      </p:to>
                                    </p:set>
                                    <p:animEffect filter="wipe(left)" transition="in">
                                      <p:cBhvr>
                                        <p:cTn id="48" dur="500"/>
                                        <p:tgtEl>
                                          <p:spTgt spid="284"/>
                                        </p:tgtEl>
                                      </p:cBhvr>
                                    </p:animEffect>
                                  </p:childTnLst>
                                </p:cTn>
                              </p:par>
                            </p:childTnLst>
                          </p:cTn>
                        </p:par>
                      </p:childTnLst>
                    </p:cTn>
                  </p:par>
                  <p:par>
                    <p:cTn id="49" fill="hold">
                      <p:stCondLst>
                        <p:cond delay="indefinite"/>
                      </p:stCondLst>
                      <p:childTnLst>
                        <p:par>
                          <p:cTn id="50" fill="hold">
                            <p:stCondLst>
                              <p:cond delay="0"/>
                            </p:stCondLst>
                            <p:childTnLst>
                              <p:par>
                                <p:cTn id="51" nodeType="clickEffect" presetClass="entr" presetSubtype="0" presetID="10" grpId="10" fill="hold">
                                  <p:stCondLst>
                                    <p:cond delay="0"/>
                                  </p:stCondLst>
                                  <p:iterate type="el" backwards="0">
                                    <p:tmAbs val="0"/>
                                  </p:iterate>
                                  <p:childTnLst>
                                    <p:set>
                                      <p:cBhvr>
                                        <p:cTn id="52" fill="hold"/>
                                        <p:tgtEl>
                                          <p:spTgt spid="273"/>
                                        </p:tgtEl>
                                        <p:attrNameLst>
                                          <p:attrName>style.visibility</p:attrName>
                                        </p:attrNameLst>
                                      </p:cBhvr>
                                      <p:to>
                                        <p:strVal val="visible"/>
                                      </p:to>
                                    </p:set>
                                    <p:animEffect filter="fade" transition="in">
                                      <p:cBhvr>
                                        <p:cTn id="53" dur="500"/>
                                        <p:tgtEl>
                                          <p:spTgt spid="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1" grpId="6"/>
      <p:bldP build="whole" bldLvl="1" animBg="1" rev="0" advAuto="0" spid="282" grpId="7"/>
      <p:bldP build="whole" bldLvl="1" animBg="1" rev="0" advAuto="0" spid="278" grpId="3"/>
      <p:bldP build="whole" bldLvl="1" animBg="1" rev="0" advAuto="0" spid="283" grpId="8"/>
      <p:bldP build="whole" bldLvl="1" animBg="1" rev="0" advAuto="0" spid="277" grpId="1"/>
      <p:bldP build="whole" bldLvl="1" animBg="1" rev="0" advAuto="0" spid="279" grpId="4"/>
      <p:bldP build="whole" bldLvl="1" animBg="1" rev="0" advAuto="0" spid="280" grpId="5"/>
      <p:bldP build="whole" bldLvl="1" animBg="1" rev="0" advAuto="0" spid="276" grpId="2"/>
      <p:bldP build="whole" bldLvl="1" animBg="1" rev="0" advAuto="0" spid="284" grpId="9"/>
      <p:bldP build="whole" bldLvl="1" animBg="1" rev="0" advAuto="0" spid="273" grpId="10"/>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6" name="Shape 286"/>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29 of 60</a:t>
            </a:r>
          </a:p>
        </p:txBody>
      </p:sp>
      <p:pic>
        <p:nvPicPr>
          <p:cNvPr id="287" name="gramatica-header.png" descr="gramatica-header"/>
          <p:cNvPicPr/>
          <p:nvPr/>
        </p:nvPicPr>
        <p:blipFill>
          <a:blip r:embed="rId2">
            <a:extLst/>
          </a:blip>
          <a:stretch>
            <a:fillRect/>
          </a:stretch>
        </p:blipFill>
        <p:spPr>
          <a:xfrm>
            <a:off x="1587" y="0"/>
            <a:ext cx="9142413" cy="965200"/>
          </a:xfrm>
          <a:prstGeom prst="rect">
            <a:avLst/>
          </a:prstGeom>
          <a:ln w="12700">
            <a:miter lim="400000"/>
          </a:ln>
        </p:spPr>
      </p:pic>
      <p:pic>
        <p:nvPicPr>
          <p:cNvPr id="288"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289" name="losVerbos2a.png" descr="losVerbos2a"/>
          <p:cNvPicPr/>
          <p:nvPr/>
        </p:nvPicPr>
        <p:blipFill>
          <a:blip r:embed="rId4">
            <a:extLst/>
          </a:blip>
          <a:stretch>
            <a:fillRect/>
          </a:stretch>
        </p:blipFill>
        <p:spPr>
          <a:xfrm>
            <a:off x="217487" y="1022350"/>
            <a:ext cx="4064001" cy="444500"/>
          </a:xfrm>
          <a:prstGeom prst="rect">
            <a:avLst/>
          </a:prstGeom>
          <a:ln w="12700">
            <a:miter lim="400000"/>
          </a:ln>
        </p:spPr>
      </p:pic>
      <p:sp>
        <p:nvSpPr>
          <p:cNvPr id="290" name="Shape 290"/>
          <p:cNvSpPr/>
          <p:nvPr/>
        </p:nvSpPr>
        <p:spPr>
          <a:xfrm>
            <a:off x="2079625" y="2006309"/>
            <a:ext cx="4345742" cy="3752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b="1" sz="2000">
                <a:solidFill>
                  <a:srgbClr val="FF3300"/>
                </a:solidFill>
              </a:rPr>
              <a:t>2.</a:t>
            </a:r>
            <a:r>
              <a:rPr b="1" sz="2000"/>
              <a:t> </a:t>
            </a:r>
            <a:r>
              <a:rPr sz="2000"/>
              <a:t>You use </a:t>
            </a:r>
            <a:r>
              <a:rPr b="1" sz="2000"/>
              <a:t>estar </a:t>
            </a:r>
            <a:r>
              <a:rPr sz="2000"/>
              <a:t>to tell </a:t>
            </a:r>
            <a:r>
              <a:rPr sz="2000">
                <a:solidFill>
                  <a:srgbClr val="FF3300"/>
                </a:solidFill>
              </a:rPr>
              <a:t>___________</a:t>
            </a:r>
            <a:r>
              <a:rPr sz="2000"/>
              <a:t>.</a:t>
            </a:r>
          </a:p>
        </p:txBody>
      </p:sp>
      <p:sp>
        <p:nvSpPr>
          <p:cNvPr id="291" name="Shape 291"/>
          <p:cNvSpPr/>
          <p:nvPr/>
        </p:nvSpPr>
        <p:spPr>
          <a:xfrm>
            <a:off x="3395662" y="2476209"/>
            <a:ext cx="2108236" cy="3752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2000"/>
            </a:lvl1pPr>
          </a:lstStyle>
          <a:p>
            <a:pPr lvl="0">
              <a:defRPr b="0" sz="1800"/>
            </a:pPr>
            <a:r>
              <a:rPr b="1" sz="2000"/>
              <a:t>—¿Cómo estás?</a:t>
            </a:r>
          </a:p>
        </p:txBody>
      </p:sp>
      <p:sp>
        <p:nvSpPr>
          <p:cNvPr id="292" name="Shape 292"/>
          <p:cNvSpPr/>
          <p:nvPr/>
        </p:nvSpPr>
        <p:spPr>
          <a:xfrm>
            <a:off x="3389312" y="2936584"/>
            <a:ext cx="2743856" cy="3752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2000"/>
            </a:lvl1pPr>
          </a:lstStyle>
          <a:p>
            <a:pPr lvl="0">
              <a:defRPr b="0" sz="1800"/>
            </a:pPr>
            <a:r>
              <a:rPr b="1" sz="2000"/>
              <a:t>—Estoy bien, gracias.</a:t>
            </a:r>
          </a:p>
        </p:txBody>
      </p:sp>
      <p:sp>
        <p:nvSpPr>
          <p:cNvPr id="293" name="Shape 293"/>
          <p:cNvSpPr/>
          <p:nvPr/>
        </p:nvSpPr>
        <p:spPr>
          <a:xfrm>
            <a:off x="2374900" y="3544597"/>
            <a:ext cx="4741129" cy="37523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sz="2000"/>
              <a:t>You also use </a:t>
            </a:r>
            <a:r>
              <a:rPr b="1" sz="2000"/>
              <a:t>estar </a:t>
            </a:r>
            <a:r>
              <a:rPr sz="2000"/>
              <a:t>to tell </a:t>
            </a:r>
            <a:r>
              <a:rPr sz="2000">
                <a:solidFill>
                  <a:srgbClr val="FF3300"/>
                </a:solidFill>
              </a:rPr>
              <a:t>____________</a:t>
            </a:r>
            <a:r>
              <a:rPr sz="2000"/>
              <a:t>.</a:t>
            </a:r>
          </a:p>
        </p:txBody>
      </p:sp>
      <p:sp>
        <p:nvSpPr>
          <p:cNvPr id="294" name="Shape 294"/>
          <p:cNvSpPr/>
          <p:nvPr/>
        </p:nvSpPr>
        <p:spPr>
          <a:xfrm>
            <a:off x="3308766" y="4016084"/>
            <a:ext cx="2178805" cy="3752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a:defRPr b="1" sz="2000"/>
            </a:lvl1pPr>
          </a:lstStyle>
          <a:p>
            <a:pPr lvl="0">
              <a:defRPr b="0" sz="1800"/>
            </a:pPr>
            <a:r>
              <a:rPr b="1" sz="2000"/>
              <a:t>—¿Dónde estás?</a:t>
            </a:r>
          </a:p>
        </p:txBody>
      </p:sp>
      <p:sp>
        <p:nvSpPr>
          <p:cNvPr id="295" name="Shape 295"/>
          <p:cNvSpPr/>
          <p:nvPr/>
        </p:nvSpPr>
        <p:spPr>
          <a:xfrm>
            <a:off x="3266412" y="4495509"/>
            <a:ext cx="2842951" cy="3752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ctr"/>
            <a:r>
              <a:rPr b="1" sz="2000"/>
              <a:t>—Estoy en la escuela.</a:t>
            </a:r>
            <a:r>
              <a:rPr sz="2000"/>
              <a:t> </a:t>
            </a:r>
          </a:p>
        </p:txBody>
      </p:sp>
      <p:sp>
        <p:nvSpPr>
          <p:cNvPr id="296" name="Shape 296"/>
          <p:cNvSpPr/>
          <p:nvPr/>
        </p:nvSpPr>
        <p:spPr>
          <a:xfrm>
            <a:off x="5005387" y="3532187"/>
            <a:ext cx="1713717"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solidFill>
                  <a:srgbClr val="FF3300"/>
                </a:solidFill>
              </a:defRPr>
            </a:lvl1pPr>
          </a:lstStyle>
          <a:p>
            <a:pPr lvl="0">
              <a:defRPr sz="1800">
                <a:solidFill>
                  <a:srgbClr val="000000"/>
                </a:solidFill>
              </a:defRPr>
            </a:pPr>
            <a:r>
              <a:rPr sz="2000">
                <a:solidFill>
                  <a:srgbClr val="FF3300"/>
                </a:solidFill>
              </a:rPr>
              <a:t>where you are</a:t>
            </a:r>
          </a:p>
        </p:txBody>
      </p:sp>
      <p:sp>
        <p:nvSpPr>
          <p:cNvPr id="297" name="Shape 297"/>
          <p:cNvSpPr/>
          <p:nvPr/>
        </p:nvSpPr>
        <p:spPr>
          <a:xfrm>
            <a:off x="4521199" y="1995487"/>
            <a:ext cx="1530287"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solidFill>
                  <a:srgbClr val="FF3300"/>
                </a:solidFill>
              </a:defRPr>
            </a:lvl1pPr>
          </a:lstStyle>
          <a:p>
            <a:pPr lvl="0">
              <a:defRPr sz="1800">
                <a:solidFill>
                  <a:srgbClr val="000000"/>
                </a:solidFill>
              </a:defRPr>
            </a:pPr>
            <a:r>
              <a:rPr sz="2000">
                <a:solidFill>
                  <a:srgbClr val="FF3300"/>
                </a:solidFill>
              </a:rPr>
              <a:t>how you feel</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297"/>
                                        </p:tgtEl>
                                        <p:attrNameLst>
                                          <p:attrName>style.visibility</p:attrName>
                                        </p:attrNameLst>
                                      </p:cBhvr>
                                      <p:to>
                                        <p:strVal val="visible"/>
                                      </p:to>
                                    </p:set>
                                    <p:anim calcmode="lin" valueType="num">
                                      <p:cBhvr>
                                        <p:cTn id="7" dur="500" fill="hold"/>
                                        <p:tgtEl>
                                          <p:spTgt spid="297"/>
                                        </p:tgtEl>
                                        <p:attrNameLst>
                                          <p:attrName>ppt_w</p:attrName>
                                        </p:attrNameLst>
                                      </p:cBhvr>
                                      <p:tavLst>
                                        <p:tav tm="0">
                                          <p:val>
                                            <p:fltVal val="0"/>
                                          </p:val>
                                        </p:tav>
                                        <p:tav tm="100000">
                                          <p:val>
                                            <p:strVal val="#ppt_w"/>
                                          </p:val>
                                        </p:tav>
                                      </p:tavLst>
                                    </p:anim>
                                    <p:anim calcmode="lin" valueType="num">
                                      <p:cBhvr>
                                        <p:cTn id="8" dur="500" fill="hold"/>
                                        <p:tgtEl>
                                          <p:spTgt spid="29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8" presetID="22" grpId="2" fill="hold">
                                  <p:stCondLst>
                                    <p:cond delay="0"/>
                                  </p:stCondLst>
                                  <p:iterate type="el" backwards="0">
                                    <p:tmAbs val="0"/>
                                  </p:iterate>
                                  <p:childTnLst>
                                    <p:set>
                                      <p:cBhvr>
                                        <p:cTn id="12" fill="hold"/>
                                        <p:tgtEl>
                                          <p:spTgt spid="291"/>
                                        </p:tgtEl>
                                        <p:attrNameLst>
                                          <p:attrName>style.visibility</p:attrName>
                                        </p:attrNameLst>
                                      </p:cBhvr>
                                      <p:to>
                                        <p:strVal val="visible"/>
                                      </p:to>
                                    </p:set>
                                    <p:animEffect filter="wipe(left)" transition="in">
                                      <p:cBhvr>
                                        <p:cTn id="13" dur="500"/>
                                        <p:tgtEl>
                                          <p:spTgt spid="291"/>
                                        </p:tgtEl>
                                      </p:cBhvr>
                                    </p:animEffec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8" presetID="22" grpId="3" fill="hold">
                                  <p:stCondLst>
                                    <p:cond delay="0"/>
                                  </p:stCondLst>
                                  <p:iterate type="el" backwards="0">
                                    <p:tmAbs val="0"/>
                                  </p:iterate>
                                  <p:childTnLst>
                                    <p:set>
                                      <p:cBhvr>
                                        <p:cTn id="17" fill="hold"/>
                                        <p:tgtEl>
                                          <p:spTgt spid="292"/>
                                        </p:tgtEl>
                                        <p:attrNameLst>
                                          <p:attrName>style.visibility</p:attrName>
                                        </p:attrNameLst>
                                      </p:cBhvr>
                                      <p:to>
                                        <p:strVal val="visible"/>
                                      </p:to>
                                    </p:set>
                                    <p:animEffect filter="wipe(left)" transition="in">
                                      <p:cBhvr>
                                        <p:cTn id="18" dur="500"/>
                                        <p:tgtEl>
                                          <p:spTgt spid="292"/>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32" presetID="23" grpId="4" fill="hold">
                                  <p:stCondLst>
                                    <p:cond delay="0"/>
                                  </p:stCondLst>
                                  <p:iterate type="el" backwards="0">
                                    <p:tmAbs val="0"/>
                                  </p:iterate>
                                  <p:childTnLst>
                                    <p:set>
                                      <p:cBhvr>
                                        <p:cTn id="22" fill="hold"/>
                                        <p:tgtEl>
                                          <p:spTgt spid="296"/>
                                        </p:tgtEl>
                                        <p:attrNameLst>
                                          <p:attrName>style.visibility</p:attrName>
                                        </p:attrNameLst>
                                      </p:cBhvr>
                                      <p:to>
                                        <p:strVal val="visible"/>
                                      </p:to>
                                    </p:set>
                                    <p:anim calcmode="lin" valueType="num">
                                      <p:cBhvr>
                                        <p:cTn id="23" dur="500" fill="hold"/>
                                        <p:tgtEl>
                                          <p:spTgt spid="296"/>
                                        </p:tgtEl>
                                        <p:attrNameLst>
                                          <p:attrName>ppt_w</p:attrName>
                                        </p:attrNameLst>
                                      </p:cBhvr>
                                      <p:tavLst>
                                        <p:tav tm="0">
                                          <p:val>
                                            <p:fltVal val="0"/>
                                          </p:val>
                                        </p:tav>
                                        <p:tav tm="100000">
                                          <p:val>
                                            <p:strVal val="#ppt_w"/>
                                          </p:val>
                                        </p:tav>
                                      </p:tavLst>
                                    </p:anim>
                                    <p:anim calcmode="lin" valueType="num">
                                      <p:cBhvr>
                                        <p:cTn id="24" dur="500" fill="hold"/>
                                        <p:tgtEl>
                                          <p:spTgt spid="296"/>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8" presetID="22" grpId="5" fill="hold">
                                  <p:stCondLst>
                                    <p:cond delay="0"/>
                                  </p:stCondLst>
                                  <p:iterate type="el" backwards="0">
                                    <p:tmAbs val="0"/>
                                  </p:iterate>
                                  <p:childTnLst>
                                    <p:set>
                                      <p:cBhvr>
                                        <p:cTn id="28" fill="hold"/>
                                        <p:tgtEl>
                                          <p:spTgt spid="294"/>
                                        </p:tgtEl>
                                        <p:attrNameLst>
                                          <p:attrName>style.visibility</p:attrName>
                                        </p:attrNameLst>
                                      </p:cBhvr>
                                      <p:to>
                                        <p:strVal val="visible"/>
                                      </p:to>
                                    </p:set>
                                    <p:animEffect filter="wipe(left)" transition="in">
                                      <p:cBhvr>
                                        <p:cTn id="29" dur="500"/>
                                        <p:tgtEl>
                                          <p:spTgt spid="294"/>
                                        </p:tgtEl>
                                      </p:cBhvr>
                                    </p:animEffect>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8" presetID="22" grpId="6" fill="hold">
                                  <p:stCondLst>
                                    <p:cond delay="0"/>
                                  </p:stCondLst>
                                  <p:iterate type="el" backwards="0">
                                    <p:tmAbs val="0"/>
                                  </p:iterate>
                                  <p:childTnLst>
                                    <p:set>
                                      <p:cBhvr>
                                        <p:cTn id="33" fill="hold"/>
                                        <p:tgtEl>
                                          <p:spTgt spid="295"/>
                                        </p:tgtEl>
                                        <p:attrNameLst>
                                          <p:attrName>style.visibility</p:attrName>
                                        </p:attrNameLst>
                                      </p:cBhvr>
                                      <p:to>
                                        <p:strVal val="visible"/>
                                      </p:to>
                                    </p:set>
                                    <p:animEffect filter="wipe(left)" transition="in">
                                      <p:cBhvr>
                                        <p:cTn id="34" dur="500"/>
                                        <p:tgtEl>
                                          <p:spTgt spid="295"/>
                                        </p:tgtEl>
                                      </p:cBhvr>
                                    </p:animEffect>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0" presetID="10" grpId="7" fill="hold">
                                  <p:stCondLst>
                                    <p:cond delay="0"/>
                                  </p:stCondLst>
                                  <p:iterate type="el" backwards="0">
                                    <p:tmAbs val="0"/>
                                  </p:iterate>
                                  <p:childTnLst>
                                    <p:set>
                                      <p:cBhvr>
                                        <p:cTn id="38" fill="hold"/>
                                        <p:tgtEl>
                                          <p:spTgt spid="288"/>
                                        </p:tgtEl>
                                        <p:attrNameLst>
                                          <p:attrName>style.visibility</p:attrName>
                                        </p:attrNameLst>
                                      </p:cBhvr>
                                      <p:to>
                                        <p:strVal val="visible"/>
                                      </p:to>
                                    </p:set>
                                    <p:animEffect filter="fade" transition="in">
                                      <p:cBhvr>
                                        <p:cTn id="39" dur="50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5" grpId="6"/>
      <p:bldP build="whole" bldLvl="1" animBg="1" rev="0" advAuto="0" spid="291" grpId="2"/>
      <p:bldP build="whole" bldLvl="1" animBg="1" rev="0" advAuto="0" spid="292" grpId="3"/>
      <p:bldP build="whole" bldLvl="1" animBg="1" rev="0" advAuto="0" spid="297" grpId="1"/>
      <p:bldP build="whole" bldLvl="1" animBg="1" rev="0" advAuto="0" spid="296" grpId="4"/>
      <p:bldP build="whole" bldLvl="1" animBg="1" rev="0" advAuto="0" spid="288" grpId="7"/>
      <p:bldP build="whole" bldLvl="1" animBg="1" rev="0" advAuto="0" spid="294" grpId="5"/>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9" name="vocabulario1-header.png" descr="vocabulario1-header"/>
          <p:cNvPicPr/>
          <p:nvPr/>
        </p:nvPicPr>
        <p:blipFill>
          <a:blip r:embed="rId2">
            <a:extLst/>
          </a:blip>
          <a:stretch>
            <a:fillRect/>
          </a:stretch>
        </p:blipFill>
        <p:spPr>
          <a:xfrm>
            <a:off x="0" y="0"/>
            <a:ext cx="9142413" cy="990600"/>
          </a:xfrm>
          <a:prstGeom prst="rect">
            <a:avLst/>
          </a:prstGeom>
          <a:ln w="12700">
            <a:miter lim="400000"/>
          </a:ln>
        </p:spPr>
      </p:pic>
      <p:sp>
        <p:nvSpPr>
          <p:cNvPr id="30" name="Shape 3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 of 60</a:t>
            </a:r>
          </a:p>
        </p:txBody>
      </p:sp>
      <p:pic>
        <p:nvPicPr>
          <p:cNvPr id="31"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32" name="enLaSala1.png" descr="enLaSala1"/>
          <p:cNvPicPr/>
          <p:nvPr/>
        </p:nvPicPr>
        <p:blipFill>
          <a:blip r:embed="rId4">
            <a:extLst/>
          </a:blip>
          <a:stretch>
            <a:fillRect/>
          </a:stretch>
        </p:blipFill>
        <p:spPr>
          <a:xfrm>
            <a:off x="171450" y="1028700"/>
            <a:ext cx="3149600" cy="431800"/>
          </a:xfrm>
          <a:prstGeom prst="rect">
            <a:avLst/>
          </a:prstGeom>
          <a:ln w="12700">
            <a:miter lim="400000"/>
          </a:ln>
        </p:spPr>
      </p:pic>
      <p:pic>
        <p:nvPicPr>
          <p:cNvPr id="33" name="cap03slide03.png" descr="cap03slide03"/>
          <p:cNvPicPr/>
          <p:nvPr/>
        </p:nvPicPr>
        <p:blipFill>
          <a:blip r:embed="rId5">
            <a:extLst/>
          </a:blip>
          <a:stretch>
            <a:fillRect/>
          </a:stretch>
        </p:blipFill>
        <p:spPr>
          <a:xfrm>
            <a:off x="296862" y="1751012"/>
            <a:ext cx="4267201" cy="4445001"/>
          </a:xfrm>
          <a:prstGeom prst="rect">
            <a:avLst/>
          </a:prstGeom>
          <a:ln w="12700">
            <a:miter lim="400000"/>
          </a:ln>
        </p:spPr>
      </p:pic>
      <p:sp>
        <p:nvSpPr>
          <p:cNvPr id="34" name="Shape 34"/>
          <p:cNvSpPr/>
          <p:nvPr/>
        </p:nvSpPr>
        <p:spPr>
          <a:xfrm>
            <a:off x="5054600" y="2148012"/>
            <a:ext cx="2915330" cy="742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sz="2200"/>
              <a:t>Tomás saca una nota </a:t>
            </a:r>
            <a:endParaRPr sz="2200"/>
          </a:p>
          <a:p>
            <a:pPr lvl="0"/>
            <a:r>
              <a:rPr sz="2200"/>
              <a:t>buena en inglés.</a:t>
            </a:r>
            <a:r>
              <a:t> </a:t>
            </a:r>
          </a:p>
        </p:txBody>
      </p:sp>
      <p:sp>
        <p:nvSpPr>
          <p:cNvPr id="35" name="Shape 35"/>
          <p:cNvSpPr/>
          <p:nvPr/>
        </p:nvSpPr>
        <p:spPr>
          <a:xfrm>
            <a:off x="5043487" y="3229100"/>
            <a:ext cx="2744662" cy="7427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sz="2200"/>
              <a:t>Saca una nota mala </a:t>
            </a:r>
            <a:endParaRPr sz="2200"/>
          </a:p>
          <a:p>
            <a:pPr lvl="0"/>
            <a:r>
              <a:rPr sz="2200"/>
              <a:t>en matemáticas. </a:t>
            </a:r>
          </a:p>
        </p:txBody>
      </p:sp>
      <p:sp>
        <p:nvSpPr>
          <p:cNvPr id="36" name="Shape 36"/>
          <p:cNvSpPr/>
          <p:nvPr/>
        </p:nvSpPr>
        <p:spPr>
          <a:xfrm flipV="1">
            <a:off x="3679825" y="5246687"/>
            <a:ext cx="2149475" cy="180976"/>
          </a:xfrm>
          <a:prstGeom prst="line">
            <a:avLst/>
          </a:prstGeom>
          <a:ln w="25400">
            <a:solidFill/>
            <a:round/>
          </a:ln>
        </p:spPr>
        <p:txBody>
          <a:bodyPr lIns="0" tIns="0" rIns="0" bIns="0"/>
          <a:lstStyle/>
          <a:p>
            <a:pPr lvl="0" defTabSz="457200">
              <a:defRPr sz="1200">
                <a:latin typeface="+mj-lt"/>
                <a:ea typeface="+mj-ea"/>
                <a:cs typeface="+mj-cs"/>
                <a:sym typeface="Helvetica"/>
              </a:defRPr>
            </a:pPr>
          </a:p>
        </p:txBody>
      </p:sp>
      <p:sp>
        <p:nvSpPr>
          <p:cNvPr id="37" name="Shape 37"/>
          <p:cNvSpPr/>
          <p:nvPr/>
        </p:nvSpPr>
        <p:spPr>
          <a:xfrm flipV="1">
            <a:off x="3741737" y="4600574"/>
            <a:ext cx="2014538" cy="433389"/>
          </a:xfrm>
          <a:prstGeom prst="line">
            <a:avLst/>
          </a:prstGeom>
          <a:ln w="25400">
            <a:solidFill/>
            <a:round/>
          </a:ln>
        </p:spPr>
        <p:txBody>
          <a:bodyPr lIns="0" tIns="0" rIns="0" bIns="0"/>
          <a:lstStyle/>
          <a:p>
            <a:pPr lvl="0" defTabSz="457200">
              <a:defRPr sz="1200">
                <a:latin typeface="+mj-lt"/>
                <a:ea typeface="+mj-ea"/>
                <a:cs typeface="+mj-cs"/>
                <a:sym typeface="Helvetica"/>
              </a:defRPr>
            </a:pPr>
          </a:p>
        </p:txBody>
      </p:sp>
      <p:pic>
        <p:nvPicPr>
          <p:cNvPr id="38" name="slide03txt1b.png" descr="slide03txt1b"/>
          <p:cNvPicPr/>
          <p:nvPr/>
        </p:nvPicPr>
        <p:blipFill>
          <a:blip r:embed="rId6">
            <a:extLst/>
          </a:blip>
          <a:stretch>
            <a:fillRect/>
          </a:stretch>
        </p:blipFill>
        <p:spPr>
          <a:xfrm>
            <a:off x="5867400" y="4438650"/>
            <a:ext cx="1803400" cy="292100"/>
          </a:xfrm>
          <a:prstGeom prst="rect">
            <a:avLst/>
          </a:prstGeom>
          <a:ln w="12700">
            <a:miter lim="400000"/>
          </a:ln>
        </p:spPr>
      </p:pic>
      <p:pic>
        <p:nvPicPr>
          <p:cNvPr id="39" name="slide03txt2b.png" descr="slide03txt2b"/>
          <p:cNvPicPr/>
          <p:nvPr/>
        </p:nvPicPr>
        <p:blipFill>
          <a:blip r:embed="rId7">
            <a:extLst/>
          </a:blip>
          <a:stretch>
            <a:fillRect/>
          </a:stretch>
        </p:blipFill>
        <p:spPr>
          <a:xfrm>
            <a:off x="5962650" y="5110162"/>
            <a:ext cx="1638300" cy="2921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8"/>
                                        </p:tgtEl>
                                        <p:attrNameLst>
                                          <p:attrName>style.visibility</p:attrName>
                                        </p:attrNameLst>
                                      </p:cBhvr>
                                      <p:to>
                                        <p:strVal val="visible"/>
                                      </p:to>
                                    </p:set>
                                    <p:animEffect filter="fade" transition="in">
                                      <p:cBhvr>
                                        <p:cTn id="7" dur="500"/>
                                        <p:tgtEl>
                                          <p:spTgt spid="38"/>
                                        </p:tgtEl>
                                      </p:cBhvr>
                                    </p:animEffect>
                                  </p:childTnLst>
                                </p:cTn>
                              </p:par>
                            </p:childTnLst>
                          </p:cTn>
                        </p:par>
                        <p:par>
                          <p:cTn id="8" fill="hold">
                            <p:stCondLst>
                              <p:cond delay="500"/>
                            </p:stCondLst>
                            <p:childTnLst>
                              <p:par>
                                <p:cTn id="9" nodeType="afterEffect" presetClass="entr" presetSubtype="2" presetID="22" grpId="2" fill="hold">
                                  <p:stCondLst>
                                    <p:cond delay="0"/>
                                  </p:stCondLst>
                                  <p:iterate type="el" backwards="0">
                                    <p:tmAbs val="0"/>
                                  </p:iterate>
                                  <p:childTnLst>
                                    <p:set>
                                      <p:cBhvr>
                                        <p:cTn id="10" fill="hold"/>
                                        <p:tgtEl>
                                          <p:spTgt spid="37"/>
                                        </p:tgtEl>
                                        <p:attrNameLst>
                                          <p:attrName>style.visibility</p:attrName>
                                        </p:attrNameLst>
                                      </p:cBhvr>
                                      <p:to>
                                        <p:strVal val="visible"/>
                                      </p:to>
                                    </p:set>
                                    <p:animEffect filter="wipe(right)" transition="in">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0" grpId="3" fill="hold">
                                  <p:stCondLst>
                                    <p:cond delay="0"/>
                                  </p:stCondLst>
                                  <p:iterate type="el" backwards="0">
                                    <p:tmAbs val="0"/>
                                  </p:iterate>
                                  <p:childTnLst>
                                    <p:set>
                                      <p:cBhvr>
                                        <p:cTn id="15" fill="hold"/>
                                        <p:tgtEl>
                                          <p:spTgt spid="39"/>
                                        </p:tgtEl>
                                        <p:attrNameLst>
                                          <p:attrName>style.visibility</p:attrName>
                                        </p:attrNameLst>
                                      </p:cBhvr>
                                      <p:to>
                                        <p:strVal val="visible"/>
                                      </p:to>
                                    </p:set>
                                    <p:animEffect filter="fade" transition="in">
                                      <p:cBhvr>
                                        <p:cTn id="16" dur="500"/>
                                        <p:tgtEl>
                                          <p:spTgt spid="39"/>
                                        </p:tgtEl>
                                      </p:cBhvr>
                                    </p:animEffect>
                                  </p:childTnLst>
                                </p:cTn>
                              </p:par>
                            </p:childTnLst>
                          </p:cTn>
                        </p:par>
                        <p:par>
                          <p:cTn id="17" fill="hold">
                            <p:stCondLst>
                              <p:cond delay="500"/>
                            </p:stCondLst>
                            <p:childTnLst>
                              <p:par>
                                <p:cTn id="18" nodeType="afterEffect" presetClass="entr" presetSubtype="2" presetID="22" grpId="4" fill="hold">
                                  <p:stCondLst>
                                    <p:cond delay="0"/>
                                  </p:stCondLst>
                                  <p:iterate type="el" backwards="0">
                                    <p:tmAbs val="0"/>
                                  </p:iterate>
                                  <p:childTnLst>
                                    <p:set>
                                      <p:cBhvr>
                                        <p:cTn id="19" fill="hold"/>
                                        <p:tgtEl>
                                          <p:spTgt spid="36"/>
                                        </p:tgtEl>
                                        <p:attrNameLst>
                                          <p:attrName>style.visibility</p:attrName>
                                        </p:attrNameLst>
                                      </p:cBhvr>
                                      <p:to>
                                        <p:strVal val="visible"/>
                                      </p:to>
                                    </p:set>
                                    <p:animEffect filter="wipe(right)" transition="in">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5" fill="hold">
                                  <p:stCondLst>
                                    <p:cond delay="0"/>
                                  </p:stCondLst>
                                  <p:iterate type="el" backwards="0">
                                    <p:tmAbs val="0"/>
                                  </p:iterate>
                                  <p:childTnLst>
                                    <p:set>
                                      <p:cBhvr>
                                        <p:cTn id="24" fill="hold"/>
                                        <p:tgtEl>
                                          <p:spTgt spid="34"/>
                                        </p:tgtEl>
                                        <p:attrNameLst>
                                          <p:attrName>style.visibility</p:attrName>
                                        </p:attrNameLst>
                                      </p:cBhvr>
                                      <p:to>
                                        <p:strVal val="visible"/>
                                      </p:to>
                                    </p:set>
                                    <p:animEffect filter="wipe(left)" transition="in">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8" presetID="22" grpId="6" fill="hold">
                                  <p:stCondLst>
                                    <p:cond delay="0"/>
                                  </p:stCondLst>
                                  <p:iterate type="el" backwards="0">
                                    <p:tmAbs val="0"/>
                                  </p:iterate>
                                  <p:childTnLst>
                                    <p:set>
                                      <p:cBhvr>
                                        <p:cTn id="29" fill="hold"/>
                                        <p:tgtEl>
                                          <p:spTgt spid="35"/>
                                        </p:tgtEl>
                                        <p:attrNameLst>
                                          <p:attrName>style.visibility</p:attrName>
                                        </p:attrNameLst>
                                      </p:cBhvr>
                                      <p:to>
                                        <p:strVal val="visible"/>
                                      </p:to>
                                    </p:set>
                                    <p:animEffect filter="wipe(left)" transition="in">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0" presetID="10" grpId="7" fill="hold">
                                  <p:stCondLst>
                                    <p:cond delay="0"/>
                                  </p:stCondLst>
                                  <p:iterate type="el" backwards="0">
                                    <p:tmAbs val="0"/>
                                  </p:iterate>
                                  <p:childTnLst>
                                    <p:set>
                                      <p:cBhvr>
                                        <p:cTn id="34" fill="hold"/>
                                        <p:tgtEl>
                                          <p:spTgt spid="31"/>
                                        </p:tgtEl>
                                        <p:attrNameLst>
                                          <p:attrName>style.visibility</p:attrName>
                                        </p:attrNameLst>
                                      </p:cBhvr>
                                      <p:to>
                                        <p:strVal val="visible"/>
                                      </p:to>
                                    </p:set>
                                    <p:animEffect filter="fade" transition="in">
                                      <p:cBhvr>
                                        <p:cTn id="35" dur="500"/>
                                        <p:tgtEl>
                                          <p:spTgt spid="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 grpId="6"/>
      <p:bldP build="whole" bldLvl="1" animBg="1" rev="0" advAuto="0" spid="37" grpId="2"/>
      <p:bldP build="whole" bldLvl="1" animBg="1" rev="0" advAuto="0" spid="38" grpId="1"/>
      <p:bldP build="whole" bldLvl="1" animBg="1" rev="0" advAuto="0" spid="36" grpId="4"/>
      <p:bldP build="whole" bldLvl="1" animBg="1" rev="0" advAuto="0" spid="34" grpId="5"/>
      <p:bldP build="whole" bldLvl="1" animBg="1" rev="0" advAuto="0" spid="39" grpId="3"/>
      <p:bldP build="whole" bldLvl="1" animBg="1" rev="0" advAuto="0" spid="31" grpId="7"/>
    </p:bldLst>
  </p:timing>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9" name="Shape 299"/>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30 of 60</a:t>
            </a:r>
          </a:p>
        </p:txBody>
      </p:sp>
      <p:pic>
        <p:nvPicPr>
          <p:cNvPr id="300" name="gramatica-header.png" descr="gramatica-header"/>
          <p:cNvPicPr/>
          <p:nvPr/>
        </p:nvPicPr>
        <p:blipFill>
          <a:blip r:embed="rId2">
            <a:extLst/>
          </a:blip>
          <a:stretch>
            <a:fillRect/>
          </a:stretch>
        </p:blipFill>
        <p:spPr>
          <a:xfrm>
            <a:off x="1587" y="0"/>
            <a:ext cx="9142413" cy="965200"/>
          </a:xfrm>
          <a:prstGeom prst="rect">
            <a:avLst/>
          </a:prstGeom>
          <a:ln w="12700">
            <a:miter lim="400000"/>
          </a:ln>
        </p:spPr>
      </p:pic>
      <p:pic>
        <p:nvPicPr>
          <p:cNvPr id="301"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01"/>
                                        </p:tgtEl>
                                        <p:attrNameLst>
                                          <p:attrName>style.visibility</p:attrName>
                                        </p:attrNameLst>
                                      </p:cBhvr>
                                      <p:to>
                                        <p:strVal val="visible"/>
                                      </p:to>
                                    </p:set>
                                    <p:animEffect filter="fade" transition="in">
                                      <p:cBhvr>
                                        <p:cTn id="7" dur="500"/>
                                        <p:tgtEl>
                                          <p:spTgt spid="3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1" grpId="1"/>
    </p:bldLst>
  </p:timing>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3" name="Shape 30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31 of 60</a:t>
            </a:r>
          </a:p>
        </p:txBody>
      </p:sp>
      <p:pic>
        <p:nvPicPr>
          <p:cNvPr id="304" name="gramatica-header.png" descr="gramatica-header"/>
          <p:cNvPicPr/>
          <p:nvPr/>
        </p:nvPicPr>
        <p:blipFill>
          <a:blip r:embed="rId2">
            <a:extLst/>
          </a:blip>
          <a:stretch>
            <a:fillRect/>
          </a:stretch>
        </p:blipFill>
        <p:spPr>
          <a:xfrm>
            <a:off x="1587" y="0"/>
            <a:ext cx="9142413" cy="965200"/>
          </a:xfrm>
          <a:prstGeom prst="rect">
            <a:avLst/>
          </a:prstGeom>
          <a:ln w="12700">
            <a:miter lim="400000"/>
          </a:ln>
        </p:spPr>
      </p:pic>
      <p:pic>
        <p:nvPicPr>
          <p:cNvPr id="305"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306" name="contracciones1.png" descr="contracciones1"/>
          <p:cNvPicPr/>
          <p:nvPr/>
        </p:nvPicPr>
        <p:blipFill>
          <a:blip r:embed="rId4">
            <a:extLst/>
          </a:blip>
          <a:stretch>
            <a:fillRect/>
          </a:stretch>
        </p:blipFill>
        <p:spPr>
          <a:xfrm>
            <a:off x="211137" y="990600"/>
            <a:ext cx="4406901" cy="508000"/>
          </a:xfrm>
          <a:prstGeom prst="rect">
            <a:avLst/>
          </a:prstGeom>
          <a:ln w="12700">
            <a:miter lim="400000"/>
          </a:ln>
        </p:spPr>
      </p:pic>
      <p:sp>
        <p:nvSpPr>
          <p:cNvPr id="307" name="Shape 307"/>
          <p:cNvSpPr/>
          <p:nvPr/>
        </p:nvSpPr>
        <p:spPr>
          <a:xfrm>
            <a:off x="852487" y="2009484"/>
            <a:ext cx="7323297" cy="6673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marL="342900" indent="-342900"/>
            <a:r>
              <a:rPr b="1" sz="2000">
                <a:solidFill>
                  <a:srgbClr val="FF3300"/>
                </a:solidFill>
              </a:rPr>
              <a:t>1. </a:t>
            </a:r>
            <a:r>
              <a:rPr sz="2000"/>
              <a:t>The preposition </a:t>
            </a:r>
            <a:r>
              <a:rPr b="1" sz="2000"/>
              <a:t>a </a:t>
            </a:r>
            <a:r>
              <a:rPr sz="2000"/>
              <a:t>means </a:t>
            </a:r>
            <a:r>
              <a:rPr sz="2000">
                <a:solidFill>
                  <a:srgbClr val="FF3300"/>
                </a:solidFill>
              </a:rPr>
              <a:t>______</a:t>
            </a:r>
            <a:r>
              <a:rPr sz="2000"/>
              <a:t> </a:t>
            </a:r>
            <a:r>
              <a:rPr i="1" sz="2000"/>
              <a:t>. </a:t>
            </a:r>
            <a:r>
              <a:rPr b="1" sz="2000"/>
              <a:t>A </a:t>
            </a:r>
            <a:r>
              <a:rPr sz="2000"/>
              <a:t>contracts with </a:t>
            </a:r>
            <a:r>
              <a:rPr b="1" sz="2000"/>
              <a:t>el </a:t>
            </a:r>
            <a:r>
              <a:rPr sz="2000"/>
              <a:t>to form </a:t>
            </a:r>
            <a:br>
              <a:rPr sz="2000"/>
            </a:br>
            <a:r>
              <a:rPr sz="2000"/>
              <a:t>one word — </a:t>
            </a:r>
            <a:r>
              <a:rPr sz="2000">
                <a:solidFill>
                  <a:srgbClr val="FF3300"/>
                </a:solidFill>
              </a:rPr>
              <a:t>___ </a:t>
            </a:r>
            <a:r>
              <a:rPr b="1" sz="2000"/>
              <a:t>.  </a:t>
            </a:r>
            <a:r>
              <a:rPr b="1" sz="2000"/>
              <a:t>A </a:t>
            </a:r>
            <a:r>
              <a:rPr sz="2000"/>
              <a:t>does not contract with </a:t>
            </a:r>
            <a:r>
              <a:rPr b="1" sz="2000"/>
              <a:t>la, las, </a:t>
            </a:r>
            <a:r>
              <a:rPr sz="2000"/>
              <a:t>or </a:t>
            </a:r>
            <a:r>
              <a:rPr b="1" sz="2000"/>
              <a:t>los.</a:t>
            </a:r>
          </a:p>
        </p:txBody>
      </p:sp>
      <p:grpSp>
        <p:nvGrpSpPr>
          <p:cNvPr id="310" name="Group 310"/>
          <p:cNvGrpSpPr/>
          <p:nvPr/>
        </p:nvGrpSpPr>
        <p:grpSpPr>
          <a:xfrm>
            <a:off x="2073275" y="3098509"/>
            <a:ext cx="1897023" cy="375232"/>
            <a:chOff x="0" y="0"/>
            <a:chExt cx="1897022" cy="375230"/>
          </a:xfrm>
        </p:grpSpPr>
        <p:sp>
          <p:nvSpPr>
            <p:cNvPr id="308" name="Shape 308"/>
            <p:cNvSpPr/>
            <p:nvPr/>
          </p:nvSpPr>
          <p:spPr>
            <a:xfrm>
              <a:off x="703262" y="89190"/>
              <a:ext cx="223838" cy="247651"/>
            </a:xfrm>
            <a:prstGeom prst="rect">
              <a:avLst/>
            </a:prstGeom>
            <a:solidFill>
              <a:srgbClr val="FFFF00"/>
            </a:solidFill>
            <a:ln w="12700" cap="flat">
              <a:noFill/>
              <a:miter lim="400000"/>
            </a:ln>
            <a:effectLst/>
          </p:spPr>
          <p:txBody>
            <a:bodyPr wrap="square" lIns="0" tIns="0" rIns="0" bIns="0" numCol="1" anchor="ctr">
              <a:noAutofit/>
            </a:bodyPr>
            <a:lstStyle/>
            <a:p>
              <a:pPr lvl="0"/>
            </a:p>
          </p:txBody>
        </p:sp>
        <p:sp>
          <p:nvSpPr>
            <p:cNvPr id="309" name="Shape 309"/>
            <p:cNvSpPr/>
            <p:nvPr/>
          </p:nvSpPr>
          <p:spPr>
            <a:xfrm>
              <a:off x="0" y="0"/>
              <a:ext cx="1897023" cy="3752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b="1" sz="2000"/>
              </a:lvl1pPr>
            </a:lstStyle>
            <a:p>
              <a:pPr lvl="0">
                <a:defRPr b="0" sz="1800"/>
              </a:pPr>
              <a:r>
                <a:rPr b="1" sz="2000"/>
                <a:t>Él va al cuarto.</a:t>
              </a:r>
            </a:p>
          </p:txBody>
        </p:sp>
      </p:grpSp>
      <p:grpSp>
        <p:nvGrpSpPr>
          <p:cNvPr id="313" name="Group 313"/>
          <p:cNvGrpSpPr/>
          <p:nvPr/>
        </p:nvGrpSpPr>
        <p:grpSpPr>
          <a:xfrm>
            <a:off x="4919662" y="3109622"/>
            <a:ext cx="1934479" cy="375231"/>
            <a:chOff x="0" y="0"/>
            <a:chExt cx="1934477" cy="375230"/>
          </a:xfrm>
        </p:grpSpPr>
        <p:sp>
          <p:nvSpPr>
            <p:cNvPr id="311" name="Shape 311"/>
            <p:cNvSpPr/>
            <p:nvPr/>
          </p:nvSpPr>
          <p:spPr>
            <a:xfrm>
              <a:off x="590550" y="84427"/>
              <a:ext cx="396875" cy="247651"/>
            </a:xfrm>
            <a:prstGeom prst="rect">
              <a:avLst/>
            </a:prstGeom>
            <a:solidFill>
              <a:srgbClr val="FFFF00"/>
            </a:solidFill>
            <a:ln w="12700" cap="flat">
              <a:noFill/>
              <a:miter lim="400000"/>
            </a:ln>
            <a:effectLst/>
          </p:spPr>
          <p:txBody>
            <a:bodyPr wrap="square" lIns="0" tIns="0" rIns="0" bIns="0" numCol="1" anchor="ctr">
              <a:noAutofit/>
            </a:bodyPr>
            <a:lstStyle/>
            <a:p>
              <a:pPr lvl="0"/>
            </a:p>
          </p:txBody>
        </p:sp>
        <p:sp>
          <p:nvSpPr>
            <p:cNvPr id="312" name="Shape 312"/>
            <p:cNvSpPr/>
            <p:nvPr/>
          </p:nvSpPr>
          <p:spPr>
            <a:xfrm>
              <a:off x="0" y="0"/>
              <a:ext cx="1934478" cy="3752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b="1" sz="2000"/>
              </a:lvl1pPr>
            </a:lstStyle>
            <a:p>
              <a:pPr lvl="0">
                <a:defRPr b="0" sz="1800"/>
              </a:pPr>
              <a:r>
                <a:rPr b="1" sz="2000"/>
                <a:t>Voy a la tienda.</a:t>
              </a:r>
            </a:p>
          </p:txBody>
        </p:sp>
      </p:grpSp>
      <p:grpSp>
        <p:nvGrpSpPr>
          <p:cNvPr id="316" name="Group 316"/>
          <p:cNvGrpSpPr/>
          <p:nvPr/>
        </p:nvGrpSpPr>
        <p:grpSpPr>
          <a:xfrm>
            <a:off x="2073275" y="3655722"/>
            <a:ext cx="2461578" cy="375231"/>
            <a:chOff x="0" y="0"/>
            <a:chExt cx="2461577" cy="375230"/>
          </a:xfrm>
        </p:grpSpPr>
        <p:sp>
          <p:nvSpPr>
            <p:cNvPr id="314" name="Shape 314"/>
            <p:cNvSpPr/>
            <p:nvPr/>
          </p:nvSpPr>
          <p:spPr>
            <a:xfrm>
              <a:off x="890587" y="82840"/>
              <a:ext cx="230188" cy="247651"/>
            </a:xfrm>
            <a:prstGeom prst="rect">
              <a:avLst/>
            </a:prstGeom>
            <a:solidFill>
              <a:srgbClr val="FFFF00"/>
            </a:solidFill>
            <a:ln w="12700" cap="flat">
              <a:noFill/>
              <a:miter lim="400000"/>
            </a:ln>
            <a:effectLst/>
          </p:spPr>
          <p:txBody>
            <a:bodyPr wrap="square" lIns="0" tIns="0" rIns="0" bIns="0" numCol="1" anchor="ctr">
              <a:noAutofit/>
            </a:bodyPr>
            <a:lstStyle/>
            <a:p>
              <a:pPr lvl="0"/>
            </a:p>
          </p:txBody>
        </p:sp>
        <p:sp>
          <p:nvSpPr>
            <p:cNvPr id="315" name="Shape 315"/>
            <p:cNvSpPr/>
            <p:nvPr/>
          </p:nvSpPr>
          <p:spPr>
            <a:xfrm>
              <a:off x="0" y="0"/>
              <a:ext cx="2461578" cy="3752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b="1" sz="2000"/>
              </a:lvl1pPr>
            </a:lstStyle>
            <a:p>
              <a:pPr lvl="0">
                <a:defRPr b="0" sz="1800"/>
              </a:pPr>
              <a:r>
                <a:rPr b="1" sz="2000"/>
                <a:t>Vamos al gimnasio.</a:t>
              </a:r>
            </a:p>
          </p:txBody>
        </p:sp>
      </p:grpSp>
      <p:grpSp>
        <p:nvGrpSpPr>
          <p:cNvPr id="319" name="Group 319"/>
          <p:cNvGrpSpPr/>
          <p:nvPr/>
        </p:nvGrpSpPr>
        <p:grpSpPr>
          <a:xfrm>
            <a:off x="4918075" y="3663659"/>
            <a:ext cx="2349089" cy="375232"/>
            <a:chOff x="0" y="0"/>
            <a:chExt cx="2349088" cy="375230"/>
          </a:xfrm>
        </p:grpSpPr>
        <p:sp>
          <p:nvSpPr>
            <p:cNvPr id="317" name="Shape 317"/>
            <p:cNvSpPr/>
            <p:nvPr/>
          </p:nvSpPr>
          <p:spPr>
            <a:xfrm>
              <a:off x="1143000" y="90777"/>
              <a:ext cx="407988" cy="247651"/>
            </a:xfrm>
            <a:prstGeom prst="rect">
              <a:avLst/>
            </a:prstGeom>
            <a:solidFill>
              <a:srgbClr val="FFFF00"/>
            </a:solidFill>
            <a:ln w="12700" cap="flat">
              <a:noFill/>
              <a:miter lim="400000"/>
            </a:ln>
            <a:effectLst/>
          </p:spPr>
          <p:txBody>
            <a:bodyPr wrap="square" lIns="0" tIns="0" rIns="0" bIns="0" numCol="1" anchor="ctr">
              <a:noAutofit/>
            </a:bodyPr>
            <a:lstStyle/>
            <a:p>
              <a:pPr lvl="0"/>
            </a:p>
          </p:txBody>
        </p:sp>
        <p:sp>
          <p:nvSpPr>
            <p:cNvPr id="318" name="Shape 318"/>
            <p:cNvSpPr/>
            <p:nvPr/>
          </p:nvSpPr>
          <p:spPr>
            <a:xfrm>
              <a:off x="0" y="0"/>
              <a:ext cx="2349089" cy="3752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b="1" sz="2000"/>
              </a:lvl1pPr>
            </a:lstStyle>
            <a:p>
              <a:pPr lvl="0">
                <a:defRPr b="0" sz="1800"/>
              </a:pPr>
              <a:r>
                <a:rPr b="1" sz="2000"/>
                <a:t>Ellos van a la sala.</a:t>
              </a:r>
            </a:p>
          </p:txBody>
        </p:sp>
      </p:grpSp>
      <p:sp>
        <p:nvSpPr>
          <p:cNvPr id="320" name="Shape 320"/>
          <p:cNvSpPr/>
          <p:nvPr/>
        </p:nvSpPr>
        <p:spPr>
          <a:xfrm>
            <a:off x="3767137" y="2001837"/>
            <a:ext cx="894790"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rPr i="1" sz="2000">
                <a:solidFill>
                  <a:srgbClr val="FF3300"/>
                </a:solidFill>
              </a:rPr>
              <a:t>to </a:t>
            </a:r>
            <a:r>
              <a:rPr sz="2000">
                <a:solidFill>
                  <a:srgbClr val="FF3300"/>
                </a:solidFill>
              </a:rPr>
              <a:t>or </a:t>
            </a:r>
            <a:r>
              <a:rPr i="1" sz="2000">
                <a:solidFill>
                  <a:srgbClr val="FF3300"/>
                </a:solidFill>
              </a:rPr>
              <a:t>at</a:t>
            </a:r>
          </a:p>
        </p:txBody>
      </p:sp>
      <p:sp>
        <p:nvSpPr>
          <p:cNvPr id="321" name="Shape 321"/>
          <p:cNvSpPr/>
          <p:nvPr/>
        </p:nvSpPr>
        <p:spPr>
          <a:xfrm>
            <a:off x="2620962" y="2308225"/>
            <a:ext cx="315973"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000">
                <a:solidFill>
                  <a:srgbClr val="FF3300"/>
                </a:solidFill>
              </a:defRPr>
            </a:lvl1pPr>
          </a:lstStyle>
          <a:p>
            <a:pPr lvl="0">
              <a:defRPr b="0" sz="1800">
                <a:solidFill>
                  <a:srgbClr val="000000"/>
                </a:solidFill>
              </a:defRPr>
            </a:pPr>
            <a:r>
              <a:rPr b="1" sz="2000">
                <a:solidFill>
                  <a:srgbClr val="FF3300"/>
                </a:solidFill>
              </a:rPr>
              <a:t>al</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320"/>
                                        </p:tgtEl>
                                        <p:attrNameLst>
                                          <p:attrName>style.visibility</p:attrName>
                                        </p:attrNameLst>
                                      </p:cBhvr>
                                      <p:to>
                                        <p:strVal val="visible"/>
                                      </p:to>
                                    </p:set>
                                    <p:anim calcmode="lin" valueType="num">
                                      <p:cBhvr>
                                        <p:cTn id="7" dur="500" fill="hold"/>
                                        <p:tgtEl>
                                          <p:spTgt spid="320"/>
                                        </p:tgtEl>
                                        <p:attrNameLst>
                                          <p:attrName>ppt_w</p:attrName>
                                        </p:attrNameLst>
                                      </p:cBhvr>
                                      <p:tavLst>
                                        <p:tav tm="0">
                                          <p:val>
                                            <p:fltVal val="0"/>
                                          </p:val>
                                        </p:tav>
                                        <p:tav tm="100000">
                                          <p:val>
                                            <p:strVal val="#ppt_w"/>
                                          </p:val>
                                        </p:tav>
                                      </p:tavLst>
                                    </p:anim>
                                    <p:anim calcmode="lin" valueType="num">
                                      <p:cBhvr>
                                        <p:cTn id="8" dur="500" fill="hold"/>
                                        <p:tgtEl>
                                          <p:spTgt spid="32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32" presetID="23" grpId="2" fill="hold">
                                  <p:stCondLst>
                                    <p:cond delay="0"/>
                                  </p:stCondLst>
                                  <p:iterate type="el" backwards="0">
                                    <p:tmAbs val="0"/>
                                  </p:iterate>
                                  <p:childTnLst>
                                    <p:set>
                                      <p:cBhvr>
                                        <p:cTn id="12" fill="hold"/>
                                        <p:tgtEl>
                                          <p:spTgt spid="321"/>
                                        </p:tgtEl>
                                        <p:attrNameLst>
                                          <p:attrName>style.visibility</p:attrName>
                                        </p:attrNameLst>
                                      </p:cBhvr>
                                      <p:to>
                                        <p:strVal val="visible"/>
                                      </p:to>
                                    </p:set>
                                    <p:anim calcmode="lin" valueType="num">
                                      <p:cBhvr>
                                        <p:cTn id="13" dur="500" fill="hold"/>
                                        <p:tgtEl>
                                          <p:spTgt spid="321"/>
                                        </p:tgtEl>
                                        <p:attrNameLst>
                                          <p:attrName>ppt_w</p:attrName>
                                        </p:attrNameLst>
                                      </p:cBhvr>
                                      <p:tavLst>
                                        <p:tav tm="0">
                                          <p:val>
                                            <p:fltVal val="0"/>
                                          </p:val>
                                        </p:tav>
                                        <p:tav tm="100000">
                                          <p:val>
                                            <p:strVal val="#ppt_w"/>
                                          </p:val>
                                        </p:tav>
                                      </p:tavLst>
                                    </p:anim>
                                    <p:anim calcmode="lin" valueType="num">
                                      <p:cBhvr>
                                        <p:cTn id="14" dur="500" fill="hold"/>
                                        <p:tgtEl>
                                          <p:spTgt spid="32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8" presetID="22" grpId="3" fill="hold">
                                  <p:stCondLst>
                                    <p:cond delay="0"/>
                                  </p:stCondLst>
                                  <p:iterate type="el" backwards="0">
                                    <p:tmAbs val="0"/>
                                  </p:iterate>
                                  <p:childTnLst>
                                    <p:set>
                                      <p:cBhvr>
                                        <p:cTn id="18" fill="hold"/>
                                        <p:tgtEl>
                                          <p:spTgt spid="310"/>
                                        </p:tgtEl>
                                        <p:attrNameLst>
                                          <p:attrName>style.visibility</p:attrName>
                                        </p:attrNameLst>
                                      </p:cBhvr>
                                      <p:to>
                                        <p:strVal val="visible"/>
                                      </p:to>
                                    </p:set>
                                    <p:animEffect filter="wipe(left)" transition="in">
                                      <p:cBhvr>
                                        <p:cTn id="19" dur="500"/>
                                        <p:tgtEl>
                                          <p:spTgt spid="310"/>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8" presetID="22" grpId="4" fill="hold">
                                  <p:stCondLst>
                                    <p:cond delay="0"/>
                                  </p:stCondLst>
                                  <p:iterate type="el" backwards="0">
                                    <p:tmAbs val="0"/>
                                  </p:iterate>
                                  <p:childTnLst>
                                    <p:set>
                                      <p:cBhvr>
                                        <p:cTn id="23" fill="hold"/>
                                        <p:tgtEl>
                                          <p:spTgt spid="316"/>
                                        </p:tgtEl>
                                        <p:attrNameLst>
                                          <p:attrName>style.visibility</p:attrName>
                                        </p:attrNameLst>
                                      </p:cBhvr>
                                      <p:to>
                                        <p:strVal val="visible"/>
                                      </p:to>
                                    </p:set>
                                    <p:animEffect filter="wipe(left)" transition="in">
                                      <p:cBhvr>
                                        <p:cTn id="24" dur="500"/>
                                        <p:tgtEl>
                                          <p:spTgt spid="316"/>
                                        </p:tgtEl>
                                      </p:cBhvr>
                                    </p:animEffec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8" presetID="22" grpId="5" fill="hold">
                                  <p:stCondLst>
                                    <p:cond delay="0"/>
                                  </p:stCondLst>
                                  <p:iterate type="el" backwards="0">
                                    <p:tmAbs val="0"/>
                                  </p:iterate>
                                  <p:childTnLst>
                                    <p:set>
                                      <p:cBhvr>
                                        <p:cTn id="28" fill="hold"/>
                                        <p:tgtEl>
                                          <p:spTgt spid="313"/>
                                        </p:tgtEl>
                                        <p:attrNameLst>
                                          <p:attrName>style.visibility</p:attrName>
                                        </p:attrNameLst>
                                      </p:cBhvr>
                                      <p:to>
                                        <p:strVal val="visible"/>
                                      </p:to>
                                    </p:set>
                                    <p:animEffect filter="wipe(left)" transition="in">
                                      <p:cBhvr>
                                        <p:cTn id="29" dur="500"/>
                                        <p:tgtEl>
                                          <p:spTgt spid="313"/>
                                        </p:tgtEl>
                                      </p:cBhvr>
                                    </p:animEffect>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8" presetID="22" grpId="6" fill="hold">
                                  <p:stCondLst>
                                    <p:cond delay="0"/>
                                  </p:stCondLst>
                                  <p:iterate type="el" backwards="0">
                                    <p:tmAbs val="0"/>
                                  </p:iterate>
                                  <p:childTnLst>
                                    <p:set>
                                      <p:cBhvr>
                                        <p:cTn id="33" fill="hold"/>
                                        <p:tgtEl>
                                          <p:spTgt spid="319"/>
                                        </p:tgtEl>
                                        <p:attrNameLst>
                                          <p:attrName>style.visibility</p:attrName>
                                        </p:attrNameLst>
                                      </p:cBhvr>
                                      <p:to>
                                        <p:strVal val="visible"/>
                                      </p:to>
                                    </p:set>
                                    <p:animEffect filter="wipe(left)" transition="in">
                                      <p:cBhvr>
                                        <p:cTn id="34" dur="500"/>
                                        <p:tgtEl>
                                          <p:spTgt spid="319"/>
                                        </p:tgtEl>
                                      </p:cBhvr>
                                    </p:animEffect>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0" presetID="10" grpId="7" fill="hold">
                                  <p:stCondLst>
                                    <p:cond delay="0"/>
                                  </p:stCondLst>
                                  <p:iterate type="el" backwards="0">
                                    <p:tmAbs val="0"/>
                                  </p:iterate>
                                  <p:childTnLst>
                                    <p:set>
                                      <p:cBhvr>
                                        <p:cTn id="38" fill="hold"/>
                                        <p:tgtEl>
                                          <p:spTgt spid="305"/>
                                        </p:tgtEl>
                                        <p:attrNameLst>
                                          <p:attrName>style.visibility</p:attrName>
                                        </p:attrNameLst>
                                      </p:cBhvr>
                                      <p:to>
                                        <p:strVal val="visible"/>
                                      </p:to>
                                    </p:set>
                                    <p:animEffect filter="fade" transition="in">
                                      <p:cBhvr>
                                        <p:cTn id="39" dur="500"/>
                                        <p:tgtEl>
                                          <p:spTgt spid="3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6" grpId="4"/>
      <p:bldP build="whole" bldLvl="1" animBg="1" rev="0" advAuto="0" spid="310" grpId="3"/>
      <p:bldP build="whole" bldLvl="1" animBg="1" rev="0" advAuto="0" spid="321" grpId="2"/>
      <p:bldP build="whole" bldLvl="1" animBg="1" rev="0" advAuto="0" spid="319" grpId="6"/>
      <p:bldP build="whole" bldLvl="1" animBg="1" rev="0" advAuto="0" spid="313" grpId="5"/>
      <p:bldP build="whole" bldLvl="1" animBg="1" rev="0" advAuto="0" spid="320" grpId="1"/>
      <p:bldP build="whole" bldLvl="1" animBg="1" rev="0" advAuto="0" spid="305" grpId="7"/>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3" name="Shape 32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32 of 60</a:t>
            </a:r>
          </a:p>
        </p:txBody>
      </p:sp>
      <p:pic>
        <p:nvPicPr>
          <p:cNvPr id="324" name="gramatica-header.png" descr="gramatica-header"/>
          <p:cNvPicPr/>
          <p:nvPr/>
        </p:nvPicPr>
        <p:blipFill>
          <a:blip r:embed="rId2">
            <a:extLst/>
          </a:blip>
          <a:stretch>
            <a:fillRect/>
          </a:stretch>
        </p:blipFill>
        <p:spPr>
          <a:xfrm>
            <a:off x="1587" y="0"/>
            <a:ext cx="9142413" cy="965200"/>
          </a:xfrm>
          <a:prstGeom prst="rect">
            <a:avLst/>
          </a:prstGeom>
          <a:ln w="12700">
            <a:miter lim="400000"/>
          </a:ln>
        </p:spPr>
      </p:pic>
      <p:pic>
        <p:nvPicPr>
          <p:cNvPr id="325"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326" name="contracciones1.png" descr="contracciones1"/>
          <p:cNvPicPr/>
          <p:nvPr/>
        </p:nvPicPr>
        <p:blipFill>
          <a:blip r:embed="rId4">
            <a:extLst/>
          </a:blip>
          <a:stretch>
            <a:fillRect/>
          </a:stretch>
        </p:blipFill>
        <p:spPr>
          <a:xfrm>
            <a:off x="211137" y="990600"/>
            <a:ext cx="4406901" cy="508000"/>
          </a:xfrm>
          <a:prstGeom prst="rect">
            <a:avLst/>
          </a:prstGeom>
          <a:ln w="12700">
            <a:miter lim="400000"/>
          </a:ln>
        </p:spPr>
      </p:pic>
      <p:sp>
        <p:nvSpPr>
          <p:cNvPr id="327" name="Shape 327"/>
          <p:cNvSpPr/>
          <p:nvPr/>
        </p:nvSpPr>
        <p:spPr>
          <a:xfrm>
            <a:off x="393700" y="2012659"/>
            <a:ext cx="8956809" cy="9594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b="1" sz="2000">
                <a:solidFill>
                  <a:srgbClr val="FF3300"/>
                </a:solidFill>
              </a:rPr>
              <a:t>2.</a:t>
            </a:r>
            <a:r>
              <a:rPr b="1" sz="2000"/>
              <a:t> </a:t>
            </a:r>
            <a:r>
              <a:rPr sz="2000"/>
              <a:t>The preposition </a:t>
            </a:r>
            <a:r>
              <a:rPr b="1" sz="2000"/>
              <a:t>a </a:t>
            </a:r>
            <a:r>
              <a:rPr sz="2000"/>
              <a:t>has another important use. Whenever the direct object of </a:t>
            </a:r>
            <a:endParaRPr sz="2000"/>
          </a:p>
          <a:p>
            <a:pPr lvl="0"/>
            <a:r>
              <a:rPr sz="2000"/>
              <a:t>     a verb is a </a:t>
            </a:r>
            <a:r>
              <a:rPr sz="2000">
                <a:solidFill>
                  <a:srgbClr val="FF3300"/>
                </a:solidFill>
              </a:rPr>
              <a:t>_______</a:t>
            </a:r>
            <a:r>
              <a:rPr sz="2000"/>
              <a:t>, you must put </a:t>
            </a:r>
            <a:r>
              <a:rPr b="1" sz="2000"/>
              <a:t>a </a:t>
            </a:r>
            <a:r>
              <a:rPr sz="2000"/>
              <a:t>before it. This </a:t>
            </a:r>
            <a:r>
              <a:rPr b="1" sz="2000"/>
              <a:t>a </a:t>
            </a:r>
            <a:r>
              <a:rPr sz="2000"/>
              <a:t>is not translated. It is </a:t>
            </a:r>
            <a:endParaRPr sz="2000"/>
          </a:p>
          <a:p>
            <a:pPr lvl="0"/>
            <a:r>
              <a:rPr sz="2000"/>
              <a:t>     called the </a:t>
            </a:r>
            <a:r>
              <a:rPr sz="2000">
                <a:solidFill>
                  <a:srgbClr val="FF3300"/>
                </a:solidFill>
              </a:rPr>
              <a:t>__________</a:t>
            </a:r>
            <a:r>
              <a:rPr b="1" sz="2000"/>
              <a:t>. </a:t>
            </a:r>
            <a:r>
              <a:rPr sz="2000"/>
              <a:t>Observe the following sentences.</a:t>
            </a:r>
          </a:p>
        </p:txBody>
      </p:sp>
      <p:sp>
        <p:nvSpPr>
          <p:cNvPr id="328" name="Shape 328"/>
          <p:cNvSpPr/>
          <p:nvPr/>
        </p:nvSpPr>
        <p:spPr>
          <a:xfrm>
            <a:off x="1790700" y="2589212"/>
            <a:ext cx="1374637"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000">
                <a:solidFill>
                  <a:srgbClr val="FF3300"/>
                </a:solidFill>
              </a:defRPr>
            </a:lvl1pPr>
          </a:lstStyle>
          <a:p>
            <a:pPr lvl="0">
              <a:defRPr b="0" sz="1800">
                <a:solidFill>
                  <a:srgbClr val="000000"/>
                </a:solidFill>
              </a:defRPr>
            </a:pPr>
            <a:r>
              <a:rPr b="1" sz="2000">
                <a:solidFill>
                  <a:srgbClr val="FF3300"/>
                </a:solidFill>
              </a:rPr>
              <a:t>a personal</a:t>
            </a:r>
          </a:p>
        </p:txBody>
      </p:sp>
      <p:sp>
        <p:nvSpPr>
          <p:cNvPr id="329" name="Shape 329"/>
          <p:cNvSpPr/>
          <p:nvPr/>
        </p:nvSpPr>
        <p:spPr>
          <a:xfrm>
            <a:off x="1909762" y="2284412"/>
            <a:ext cx="880776"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solidFill>
                  <a:srgbClr val="FF3300"/>
                </a:solidFill>
              </a:defRPr>
            </a:lvl1pPr>
          </a:lstStyle>
          <a:p>
            <a:pPr lvl="0">
              <a:defRPr sz="1800">
                <a:solidFill>
                  <a:srgbClr val="000000"/>
                </a:solidFill>
              </a:defRPr>
            </a:pPr>
            <a:r>
              <a:rPr sz="2000">
                <a:solidFill>
                  <a:srgbClr val="FF3300"/>
                </a:solidFill>
              </a:rPr>
              <a:t>person</a:t>
            </a:r>
          </a:p>
        </p:txBody>
      </p:sp>
      <p:sp>
        <p:nvSpPr>
          <p:cNvPr id="330" name="Shape 330"/>
          <p:cNvSpPr/>
          <p:nvPr/>
        </p:nvSpPr>
        <p:spPr>
          <a:xfrm>
            <a:off x="1612900" y="3398547"/>
            <a:ext cx="2235483" cy="37523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2000"/>
            </a:lvl1pPr>
          </a:lstStyle>
          <a:p>
            <a:pPr lvl="0">
              <a:defRPr b="0" sz="1800"/>
            </a:pPr>
            <a:r>
              <a:rPr b="1" sz="2000"/>
              <a:t>Miro la televisión.</a:t>
            </a:r>
          </a:p>
        </p:txBody>
      </p:sp>
      <p:grpSp>
        <p:nvGrpSpPr>
          <p:cNvPr id="333" name="Group 333"/>
          <p:cNvGrpSpPr/>
          <p:nvPr/>
        </p:nvGrpSpPr>
        <p:grpSpPr>
          <a:xfrm>
            <a:off x="4462462" y="3400134"/>
            <a:ext cx="3049574" cy="375232"/>
            <a:chOff x="0" y="0"/>
            <a:chExt cx="3049572" cy="375230"/>
          </a:xfrm>
        </p:grpSpPr>
        <p:sp>
          <p:nvSpPr>
            <p:cNvPr id="331" name="Shape 331"/>
            <p:cNvSpPr/>
            <p:nvPr/>
          </p:nvSpPr>
          <p:spPr>
            <a:xfrm>
              <a:off x="701675" y="87602"/>
              <a:ext cx="223838" cy="247651"/>
            </a:xfrm>
            <a:prstGeom prst="rect">
              <a:avLst/>
            </a:prstGeom>
            <a:solidFill>
              <a:srgbClr val="FFFF00"/>
            </a:solidFill>
            <a:ln w="12700" cap="flat">
              <a:noFill/>
              <a:miter lim="400000"/>
            </a:ln>
            <a:effectLst/>
          </p:spPr>
          <p:txBody>
            <a:bodyPr wrap="square" lIns="0" tIns="0" rIns="0" bIns="0" numCol="1" anchor="ctr">
              <a:noAutofit/>
            </a:bodyPr>
            <a:lstStyle/>
            <a:p>
              <a:pPr lvl="0"/>
            </a:p>
          </p:txBody>
        </p:sp>
        <p:sp>
          <p:nvSpPr>
            <p:cNvPr id="332" name="Shape 332"/>
            <p:cNvSpPr/>
            <p:nvPr/>
          </p:nvSpPr>
          <p:spPr>
            <a:xfrm>
              <a:off x="0" y="0"/>
              <a:ext cx="3049573" cy="3752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b="1" sz="2000"/>
              </a:lvl1pPr>
            </a:lstStyle>
            <a:p>
              <a:pPr lvl="0">
                <a:defRPr b="0" sz="1800"/>
              </a:pPr>
              <a:r>
                <a:rPr b="1" sz="2000"/>
                <a:t>Miro al amigo de Teresa.</a:t>
              </a:r>
            </a:p>
          </p:txBody>
        </p:sp>
      </p:grpSp>
      <p:sp>
        <p:nvSpPr>
          <p:cNvPr id="334" name="Shape 334"/>
          <p:cNvSpPr/>
          <p:nvPr/>
        </p:nvSpPr>
        <p:spPr>
          <a:xfrm>
            <a:off x="1628775" y="3997034"/>
            <a:ext cx="2461702" cy="3752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2000"/>
            </a:lvl1pPr>
          </a:lstStyle>
          <a:p>
            <a:pPr lvl="0">
              <a:defRPr b="0" sz="1800"/>
            </a:pPr>
            <a:r>
              <a:rPr b="1" sz="2000"/>
              <a:t>Escucho la música.</a:t>
            </a:r>
          </a:p>
        </p:txBody>
      </p:sp>
      <p:grpSp>
        <p:nvGrpSpPr>
          <p:cNvPr id="337" name="Group 337"/>
          <p:cNvGrpSpPr/>
          <p:nvPr/>
        </p:nvGrpSpPr>
        <p:grpSpPr>
          <a:xfrm>
            <a:off x="4464050" y="3984334"/>
            <a:ext cx="2969702" cy="375232"/>
            <a:chOff x="0" y="0"/>
            <a:chExt cx="2969701" cy="375230"/>
          </a:xfrm>
        </p:grpSpPr>
        <p:sp>
          <p:nvSpPr>
            <p:cNvPr id="335" name="Shape 335"/>
            <p:cNvSpPr/>
            <p:nvPr/>
          </p:nvSpPr>
          <p:spPr>
            <a:xfrm>
              <a:off x="1052512" y="86015"/>
              <a:ext cx="407988" cy="247651"/>
            </a:xfrm>
            <a:prstGeom prst="rect">
              <a:avLst/>
            </a:prstGeom>
            <a:solidFill>
              <a:srgbClr val="FFFF00"/>
            </a:solidFill>
            <a:ln w="12700" cap="flat">
              <a:noFill/>
              <a:miter lim="400000"/>
            </a:ln>
            <a:effectLst/>
          </p:spPr>
          <p:txBody>
            <a:bodyPr wrap="square" lIns="0" tIns="0" rIns="0" bIns="0" numCol="1" anchor="ctr">
              <a:noAutofit/>
            </a:bodyPr>
            <a:lstStyle/>
            <a:p>
              <a:pPr lvl="0"/>
            </a:p>
          </p:txBody>
        </p:sp>
        <p:sp>
          <p:nvSpPr>
            <p:cNvPr id="336" name="Shape 336"/>
            <p:cNvSpPr/>
            <p:nvPr/>
          </p:nvSpPr>
          <p:spPr>
            <a:xfrm>
              <a:off x="0" y="0"/>
              <a:ext cx="2969702" cy="3752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b="1" sz="2000"/>
              </a:lvl1pPr>
            </a:lstStyle>
            <a:p>
              <a:pPr lvl="0">
                <a:defRPr b="0" sz="1800"/>
              </a:pPr>
              <a:r>
                <a:rPr b="1" sz="2000"/>
                <a:t>Escucho a la profesora.</a:t>
              </a:r>
            </a:p>
          </p:txBody>
        </p:sp>
      </p:grpSp>
      <p:sp>
        <p:nvSpPr>
          <p:cNvPr id="338" name="Shape 338"/>
          <p:cNvSpPr/>
          <p:nvPr/>
        </p:nvSpPr>
        <p:spPr>
          <a:xfrm>
            <a:off x="1606550" y="4600284"/>
            <a:ext cx="2488863" cy="3752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2000"/>
            </a:lvl1pPr>
          </a:lstStyle>
          <a:p>
            <a:pPr lvl="0">
              <a:defRPr b="0" sz="1800"/>
            </a:pPr>
            <a:r>
              <a:rPr b="1" sz="2000"/>
              <a:t>Busco un bolígrafo.</a:t>
            </a:r>
          </a:p>
        </p:txBody>
      </p:sp>
      <p:grpSp>
        <p:nvGrpSpPr>
          <p:cNvPr id="341" name="Group 341"/>
          <p:cNvGrpSpPr/>
          <p:nvPr/>
        </p:nvGrpSpPr>
        <p:grpSpPr>
          <a:xfrm>
            <a:off x="4465637" y="4601872"/>
            <a:ext cx="2616980" cy="375231"/>
            <a:chOff x="0" y="0"/>
            <a:chExt cx="2616978" cy="375230"/>
          </a:xfrm>
        </p:grpSpPr>
        <p:sp>
          <p:nvSpPr>
            <p:cNvPr id="339" name="Shape 339"/>
            <p:cNvSpPr/>
            <p:nvPr/>
          </p:nvSpPr>
          <p:spPr>
            <a:xfrm>
              <a:off x="796925" y="74902"/>
              <a:ext cx="158750" cy="247651"/>
            </a:xfrm>
            <a:prstGeom prst="rect">
              <a:avLst/>
            </a:prstGeom>
            <a:solidFill>
              <a:srgbClr val="FFFF00"/>
            </a:solidFill>
            <a:ln w="12700" cap="flat">
              <a:noFill/>
              <a:miter lim="400000"/>
            </a:ln>
            <a:effectLst/>
          </p:spPr>
          <p:txBody>
            <a:bodyPr wrap="square" lIns="0" tIns="0" rIns="0" bIns="0" numCol="1" anchor="ctr">
              <a:noAutofit/>
            </a:bodyPr>
            <a:lstStyle/>
            <a:p>
              <a:pPr lvl="0"/>
            </a:p>
          </p:txBody>
        </p:sp>
        <p:sp>
          <p:nvSpPr>
            <p:cNvPr id="340" name="Shape 340"/>
            <p:cNvSpPr/>
            <p:nvPr/>
          </p:nvSpPr>
          <p:spPr>
            <a:xfrm>
              <a:off x="0" y="0"/>
              <a:ext cx="2616979" cy="3752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b="1" sz="2000"/>
              </a:lvl1pPr>
            </a:lstStyle>
            <a:p>
              <a:pPr lvl="0">
                <a:defRPr b="0" sz="1800"/>
              </a:pPr>
              <a:r>
                <a:rPr b="1" sz="2000"/>
                <a:t>Busco a mis amigas.</a:t>
              </a:r>
            </a:p>
          </p:txBody>
        </p:sp>
      </p:gr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329"/>
                                        </p:tgtEl>
                                        <p:attrNameLst>
                                          <p:attrName>style.visibility</p:attrName>
                                        </p:attrNameLst>
                                      </p:cBhvr>
                                      <p:to>
                                        <p:strVal val="visible"/>
                                      </p:to>
                                    </p:set>
                                    <p:anim calcmode="lin" valueType="num">
                                      <p:cBhvr>
                                        <p:cTn id="7" dur="500" fill="hold"/>
                                        <p:tgtEl>
                                          <p:spTgt spid="329"/>
                                        </p:tgtEl>
                                        <p:attrNameLst>
                                          <p:attrName>ppt_w</p:attrName>
                                        </p:attrNameLst>
                                      </p:cBhvr>
                                      <p:tavLst>
                                        <p:tav tm="0">
                                          <p:val>
                                            <p:fltVal val="0"/>
                                          </p:val>
                                        </p:tav>
                                        <p:tav tm="100000">
                                          <p:val>
                                            <p:strVal val="#ppt_w"/>
                                          </p:val>
                                        </p:tav>
                                      </p:tavLst>
                                    </p:anim>
                                    <p:anim calcmode="lin" valueType="num">
                                      <p:cBhvr>
                                        <p:cTn id="8" dur="500" fill="hold"/>
                                        <p:tgtEl>
                                          <p:spTgt spid="32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32" presetID="23" grpId="2" fill="hold">
                                  <p:stCondLst>
                                    <p:cond delay="0"/>
                                  </p:stCondLst>
                                  <p:iterate type="el" backwards="0">
                                    <p:tmAbs val="0"/>
                                  </p:iterate>
                                  <p:childTnLst>
                                    <p:set>
                                      <p:cBhvr>
                                        <p:cTn id="12" fill="hold"/>
                                        <p:tgtEl>
                                          <p:spTgt spid="328"/>
                                        </p:tgtEl>
                                        <p:attrNameLst>
                                          <p:attrName>style.visibility</p:attrName>
                                        </p:attrNameLst>
                                      </p:cBhvr>
                                      <p:to>
                                        <p:strVal val="visible"/>
                                      </p:to>
                                    </p:set>
                                    <p:anim calcmode="lin" valueType="num">
                                      <p:cBhvr>
                                        <p:cTn id="13" dur="500" fill="hold"/>
                                        <p:tgtEl>
                                          <p:spTgt spid="328"/>
                                        </p:tgtEl>
                                        <p:attrNameLst>
                                          <p:attrName>ppt_w</p:attrName>
                                        </p:attrNameLst>
                                      </p:cBhvr>
                                      <p:tavLst>
                                        <p:tav tm="0">
                                          <p:val>
                                            <p:fltVal val="0"/>
                                          </p:val>
                                        </p:tav>
                                        <p:tav tm="100000">
                                          <p:val>
                                            <p:strVal val="#ppt_w"/>
                                          </p:val>
                                        </p:tav>
                                      </p:tavLst>
                                    </p:anim>
                                    <p:anim calcmode="lin" valueType="num">
                                      <p:cBhvr>
                                        <p:cTn id="14" dur="500" fill="hold"/>
                                        <p:tgtEl>
                                          <p:spTgt spid="32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8" presetID="22" grpId="3" fill="hold">
                                  <p:stCondLst>
                                    <p:cond delay="0"/>
                                  </p:stCondLst>
                                  <p:iterate type="el" backwards="0">
                                    <p:tmAbs val="0"/>
                                  </p:iterate>
                                  <p:childTnLst>
                                    <p:set>
                                      <p:cBhvr>
                                        <p:cTn id="18" fill="hold"/>
                                        <p:tgtEl>
                                          <p:spTgt spid="330"/>
                                        </p:tgtEl>
                                        <p:attrNameLst>
                                          <p:attrName>style.visibility</p:attrName>
                                        </p:attrNameLst>
                                      </p:cBhvr>
                                      <p:to>
                                        <p:strVal val="visible"/>
                                      </p:to>
                                    </p:set>
                                    <p:animEffect filter="wipe(left)" transition="in">
                                      <p:cBhvr>
                                        <p:cTn id="19" dur="500"/>
                                        <p:tgtEl>
                                          <p:spTgt spid="330"/>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8" presetID="22" grpId="4" fill="hold">
                                  <p:stCondLst>
                                    <p:cond delay="0"/>
                                  </p:stCondLst>
                                  <p:iterate type="el" backwards="0">
                                    <p:tmAbs val="0"/>
                                  </p:iterate>
                                  <p:childTnLst>
                                    <p:set>
                                      <p:cBhvr>
                                        <p:cTn id="23" fill="hold"/>
                                        <p:tgtEl>
                                          <p:spTgt spid="333"/>
                                        </p:tgtEl>
                                        <p:attrNameLst>
                                          <p:attrName>style.visibility</p:attrName>
                                        </p:attrNameLst>
                                      </p:cBhvr>
                                      <p:to>
                                        <p:strVal val="visible"/>
                                      </p:to>
                                    </p:set>
                                    <p:animEffect filter="wipe(left)" transition="in">
                                      <p:cBhvr>
                                        <p:cTn id="24" dur="500"/>
                                        <p:tgtEl>
                                          <p:spTgt spid="333"/>
                                        </p:tgtEl>
                                      </p:cBhvr>
                                    </p:animEffec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8" presetID="22" grpId="5" fill="hold">
                                  <p:stCondLst>
                                    <p:cond delay="0"/>
                                  </p:stCondLst>
                                  <p:iterate type="el" backwards="0">
                                    <p:tmAbs val="0"/>
                                  </p:iterate>
                                  <p:childTnLst>
                                    <p:set>
                                      <p:cBhvr>
                                        <p:cTn id="28" fill="hold"/>
                                        <p:tgtEl>
                                          <p:spTgt spid="334"/>
                                        </p:tgtEl>
                                        <p:attrNameLst>
                                          <p:attrName>style.visibility</p:attrName>
                                        </p:attrNameLst>
                                      </p:cBhvr>
                                      <p:to>
                                        <p:strVal val="visible"/>
                                      </p:to>
                                    </p:set>
                                    <p:animEffect filter="wipe(left)" transition="in">
                                      <p:cBhvr>
                                        <p:cTn id="29" dur="500"/>
                                        <p:tgtEl>
                                          <p:spTgt spid="334"/>
                                        </p:tgtEl>
                                      </p:cBhvr>
                                    </p:animEffect>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8" presetID="22" grpId="6" fill="hold">
                                  <p:stCondLst>
                                    <p:cond delay="0"/>
                                  </p:stCondLst>
                                  <p:iterate type="el" backwards="0">
                                    <p:tmAbs val="0"/>
                                  </p:iterate>
                                  <p:childTnLst>
                                    <p:set>
                                      <p:cBhvr>
                                        <p:cTn id="33" fill="hold"/>
                                        <p:tgtEl>
                                          <p:spTgt spid="337"/>
                                        </p:tgtEl>
                                        <p:attrNameLst>
                                          <p:attrName>style.visibility</p:attrName>
                                        </p:attrNameLst>
                                      </p:cBhvr>
                                      <p:to>
                                        <p:strVal val="visible"/>
                                      </p:to>
                                    </p:set>
                                    <p:animEffect filter="wipe(left)" transition="in">
                                      <p:cBhvr>
                                        <p:cTn id="34" dur="500"/>
                                        <p:tgtEl>
                                          <p:spTgt spid="337"/>
                                        </p:tgtEl>
                                      </p:cBhvr>
                                    </p:animEffect>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8" presetID="22" grpId="7" fill="hold">
                                  <p:stCondLst>
                                    <p:cond delay="0"/>
                                  </p:stCondLst>
                                  <p:iterate type="el" backwards="0">
                                    <p:tmAbs val="0"/>
                                  </p:iterate>
                                  <p:childTnLst>
                                    <p:set>
                                      <p:cBhvr>
                                        <p:cTn id="38" fill="hold"/>
                                        <p:tgtEl>
                                          <p:spTgt spid="338"/>
                                        </p:tgtEl>
                                        <p:attrNameLst>
                                          <p:attrName>style.visibility</p:attrName>
                                        </p:attrNameLst>
                                      </p:cBhvr>
                                      <p:to>
                                        <p:strVal val="visible"/>
                                      </p:to>
                                    </p:set>
                                    <p:animEffect filter="wipe(left)" transition="in">
                                      <p:cBhvr>
                                        <p:cTn id="39" dur="500"/>
                                        <p:tgtEl>
                                          <p:spTgt spid="338"/>
                                        </p:tgtEl>
                                      </p:cBhvr>
                                    </p:animEffect>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8" presetID="22" grpId="8" fill="hold">
                                  <p:stCondLst>
                                    <p:cond delay="0"/>
                                  </p:stCondLst>
                                  <p:iterate type="el" backwards="0">
                                    <p:tmAbs val="0"/>
                                  </p:iterate>
                                  <p:childTnLst>
                                    <p:set>
                                      <p:cBhvr>
                                        <p:cTn id="43" fill="hold"/>
                                        <p:tgtEl>
                                          <p:spTgt spid="341"/>
                                        </p:tgtEl>
                                        <p:attrNameLst>
                                          <p:attrName>style.visibility</p:attrName>
                                        </p:attrNameLst>
                                      </p:cBhvr>
                                      <p:to>
                                        <p:strVal val="visible"/>
                                      </p:to>
                                    </p:set>
                                    <p:animEffect filter="wipe(left)" transition="in">
                                      <p:cBhvr>
                                        <p:cTn id="44" dur="500"/>
                                        <p:tgtEl>
                                          <p:spTgt spid="341"/>
                                        </p:tgtEl>
                                      </p:cBhvr>
                                    </p:animEffec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0" presetID="10" grpId="9" fill="hold">
                                  <p:stCondLst>
                                    <p:cond delay="0"/>
                                  </p:stCondLst>
                                  <p:iterate type="el" backwards="0">
                                    <p:tmAbs val="0"/>
                                  </p:iterate>
                                  <p:childTnLst>
                                    <p:set>
                                      <p:cBhvr>
                                        <p:cTn id="48" fill="hold"/>
                                        <p:tgtEl>
                                          <p:spTgt spid="325"/>
                                        </p:tgtEl>
                                        <p:attrNameLst>
                                          <p:attrName>style.visibility</p:attrName>
                                        </p:attrNameLst>
                                      </p:cBhvr>
                                      <p:to>
                                        <p:strVal val="visible"/>
                                      </p:to>
                                    </p:set>
                                    <p:animEffect filter="fade" transition="in">
                                      <p:cBhvr>
                                        <p:cTn id="49" dur="500"/>
                                        <p:tgtEl>
                                          <p:spTgt spid="3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1" grpId="8"/>
      <p:bldP build="whole" bldLvl="1" animBg="1" rev="0" advAuto="0" spid="333" grpId="4"/>
      <p:bldP build="whole" bldLvl="1" animBg="1" rev="0" advAuto="0" spid="337" grpId="6"/>
      <p:bldP build="whole" bldLvl="1" animBg="1" rev="0" advAuto="0" spid="330" grpId="3"/>
      <p:bldP build="whole" bldLvl="1" animBg="1" rev="0" advAuto="0" spid="329" grpId="1"/>
      <p:bldP build="whole" bldLvl="1" animBg="1" rev="0" advAuto="0" spid="328" grpId="2"/>
      <p:bldP build="whole" bldLvl="1" animBg="1" rev="0" advAuto="0" spid="338" grpId="7"/>
      <p:bldP build="whole" bldLvl="1" animBg="1" rev="0" advAuto="0" spid="334" grpId="5"/>
      <p:bldP build="whole" bldLvl="1" animBg="1" rev="0" advAuto="0" spid="325" grpId="9"/>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3" name="Shape 34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33 of 60</a:t>
            </a:r>
          </a:p>
        </p:txBody>
      </p:sp>
      <p:pic>
        <p:nvPicPr>
          <p:cNvPr id="344" name="gramatica-header.png" descr="gramatica-header"/>
          <p:cNvPicPr/>
          <p:nvPr/>
        </p:nvPicPr>
        <p:blipFill>
          <a:blip r:embed="rId2">
            <a:extLst/>
          </a:blip>
          <a:stretch>
            <a:fillRect/>
          </a:stretch>
        </p:blipFill>
        <p:spPr>
          <a:xfrm>
            <a:off x="1587" y="0"/>
            <a:ext cx="9142413" cy="965200"/>
          </a:xfrm>
          <a:prstGeom prst="rect">
            <a:avLst/>
          </a:prstGeom>
          <a:ln w="12700">
            <a:miter lim="400000"/>
          </a:ln>
        </p:spPr>
      </p:pic>
      <p:pic>
        <p:nvPicPr>
          <p:cNvPr id="345"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346" name="contracciones1.png" descr="contracciones1"/>
          <p:cNvPicPr/>
          <p:nvPr/>
        </p:nvPicPr>
        <p:blipFill>
          <a:blip r:embed="rId4">
            <a:extLst/>
          </a:blip>
          <a:stretch>
            <a:fillRect/>
          </a:stretch>
        </p:blipFill>
        <p:spPr>
          <a:xfrm>
            <a:off x="211137" y="990600"/>
            <a:ext cx="4406901" cy="508000"/>
          </a:xfrm>
          <a:prstGeom prst="rect">
            <a:avLst/>
          </a:prstGeom>
          <a:ln w="12700">
            <a:miter lim="400000"/>
          </a:ln>
        </p:spPr>
      </p:pic>
      <p:sp>
        <p:nvSpPr>
          <p:cNvPr id="347" name="Shape 347"/>
          <p:cNvSpPr/>
          <p:nvPr/>
        </p:nvSpPr>
        <p:spPr>
          <a:xfrm>
            <a:off x="2365375" y="2026947"/>
            <a:ext cx="4820380" cy="95943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b="1" sz="2000">
                <a:solidFill>
                  <a:srgbClr val="FF3300"/>
                </a:solidFill>
              </a:rPr>
              <a:t>3.</a:t>
            </a:r>
            <a:r>
              <a:rPr b="1" sz="2000"/>
              <a:t> </a:t>
            </a:r>
            <a:r>
              <a:rPr sz="2000"/>
              <a:t>The preposition </a:t>
            </a:r>
            <a:r>
              <a:rPr b="1" sz="2000"/>
              <a:t>de </a:t>
            </a:r>
            <a:r>
              <a:rPr sz="2000"/>
              <a:t>means </a:t>
            </a:r>
            <a:r>
              <a:rPr sz="2000">
                <a:solidFill>
                  <a:srgbClr val="FF3300"/>
                </a:solidFill>
              </a:rPr>
              <a:t>_________</a:t>
            </a:r>
            <a:r>
              <a:rPr i="1" sz="2000"/>
              <a:t>. </a:t>
            </a:r>
            <a:br>
              <a:rPr i="1" sz="2000"/>
            </a:br>
            <a:r>
              <a:rPr i="1" sz="2000"/>
              <a:t>    </a:t>
            </a:r>
            <a:r>
              <a:rPr b="1" sz="2000"/>
              <a:t>De </a:t>
            </a:r>
            <a:r>
              <a:rPr sz="2000"/>
              <a:t>contracts with </a:t>
            </a:r>
            <a:r>
              <a:rPr b="1" sz="2000"/>
              <a:t>el </a:t>
            </a:r>
            <a:r>
              <a:rPr sz="2000"/>
              <a:t>to form </a:t>
            </a:r>
            <a:r>
              <a:rPr sz="2000">
                <a:solidFill>
                  <a:srgbClr val="FF3300"/>
                </a:solidFill>
              </a:rPr>
              <a:t>____</a:t>
            </a:r>
            <a:r>
              <a:rPr b="1" sz="2000"/>
              <a:t>. </a:t>
            </a:r>
            <a:br>
              <a:rPr b="1" sz="2000"/>
            </a:br>
            <a:r>
              <a:rPr b="1" sz="2000"/>
              <a:t>    </a:t>
            </a:r>
            <a:r>
              <a:rPr sz="2000"/>
              <a:t>It does not contract with </a:t>
            </a:r>
            <a:r>
              <a:rPr b="1" sz="2000"/>
              <a:t>la, las, </a:t>
            </a:r>
            <a:r>
              <a:rPr sz="2000"/>
              <a:t>or </a:t>
            </a:r>
            <a:r>
              <a:rPr b="1" sz="2000"/>
              <a:t>los.</a:t>
            </a:r>
          </a:p>
        </p:txBody>
      </p:sp>
      <p:sp>
        <p:nvSpPr>
          <p:cNvPr id="348" name="Shape 348"/>
          <p:cNvSpPr/>
          <p:nvPr/>
        </p:nvSpPr>
        <p:spPr>
          <a:xfrm>
            <a:off x="5387975" y="2011362"/>
            <a:ext cx="1190958"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rPr i="1" sz="2000">
                <a:solidFill>
                  <a:srgbClr val="FF3300"/>
                </a:solidFill>
              </a:rPr>
              <a:t>of </a:t>
            </a:r>
            <a:r>
              <a:rPr sz="2000">
                <a:solidFill>
                  <a:srgbClr val="FF3300"/>
                </a:solidFill>
              </a:rPr>
              <a:t>or </a:t>
            </a:r>
            <a:r>
              <a:rPr i="1" sz="2000">
                <a:solidFill>
                  <a:srgbClr val="FF3300"/>
                </a:solidFill>
              </a:rPr>
              <a:t>from</a:t>
            </a:r>
          </a:p>
        </p:txBody>
      </p:sp>
      <p:sp>
        <p:nvSpPr>
          <p:cNvPr id="349" name="Shape 349"/>
          <p:cNvSpPr/>
          <p:nvPr/>
        </p:nvSpPr>
        <p:spPr>
          <a:xfrm>
            <a:off x="5616575" y="2327275"/>
            <a:ext cx="471126"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000">
                <a:solidFill>
                  <a:srgbClr val="FF3300"/>
                </a:solidFill>
              </a:defRPr>
            </a:lvl1pPr>
          </a:lstStyle>
          <a:p>
            <a:pPr lvl="0">
              <a:defRPr b="0" sz="1800">
                <a:solidFill>
                  <a:srgbClr val="000000"/>
                </a:solidFill>
              </a:defRPr>
            </a:pPr>
            <a:r>
              <a:rPr b="1" sz="2000">
                <a:solidFill>
                  <a:srgbClr val="FF3300"/>
                </a:solidFill>
              </a:rPr>
              <a:t>del</a:t>
            </a:r>
          </a:p>
        </p:txBody>
      </p:sp>
      <p:grpSp>
        <p:nvGrpSpPr>
          <p:cNvPr id="352" name="Group 352"/>
          <p:cNvGrpSpPr/>
          <p:nvPr/>
        </p:nvGrpSpPr>
        <p:grpSpPr>
          <a:xfrm>
            <a:off x="2686528" y="3998622"/>
            <a:ext cx="4353556" cy="375231"/>
            <a:chOff x="0" y="0"/>
            <a:chExt cx="4353555" cy="375230"/>
          </a:xfrm>
        </p:grpSpPr>
        <p:sp>
          <p:nvSpPr>
            <p:cNvPr id="350" name="Shape 350"/>
            <p:cNvSpPr/>
            <p:nvPr/>
          </p:nvSpPr>
          <p:spPr>
            <a:xfrm>
              <a:off x="1729896" y="82840"/>
              <a:ext cx="536576" cy="247651"/>
            </a:xfrm>
            <a:prstGeom prst="rect">
              <a:avLst/>
            </a:prstGeom>
            <a:solidFill>
              <a:srgbClr val="00FF00"/>
            </a:solidFill>
            <a:ln w="12700" cap="flat">
              <a:noFill/>
              <a:miter lim="400000"/>
            </a:ln>
            <a:effectLst/>
          </p:spPr>
          <p:txBody>
            <a:bodyPr wrap="square" lIns="0" tIns="0" rIns="0" bIns="0" numCol="1" anchor="ctr">
              <a:noAutofit/>
            </a:bodyPr>
            <a:lstStyle/>
            <a:p>
              <a:pPr lvl="0"/>
            </a:p>
          </p:txBody>
        </p:sp>
        <p:sp>
          <p:nvSpPr>
            <p:cNvPr id="351" name="Shape 351"/>
            <p:cNvSpPr/>
            <p:nvPr/>
          </p:nvSpPr>
          <p:spPr>
            <a:xfrm>
              <a:off x="0" y="0"/>
              <a:ext cx="4353556" cy="3752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b="1" sz="2000"/>
              </a:lvl1pPr>
            </a:lstStyle>
            <a:p>
              <a:pPr lvl="0">
                <a:defRPr b="0" sz="1800"/>
              </a:pPr>
              <a:r>
                <a:rPr b="1" sz="2000"/>
                <a:t>Es la escuela de la amiga de Pablo.</a:t>
              </a:r>
            </a:p>
          </p:txBody>
        </p:sp>
      </p:grpSp>
      <p:grpSp>
        <p:nvGrpSpPr>
          <p:cNvPr id="355" name="Group 355"/>
          <p:cNvGrpSpPr/>
          <p:nvPr/>
        </p:nvGrpSpPr>
        <p:grpSpPr>
          <a:xfrm>
            <a:off x="2800369" y="3400134"/>
            <a:ext cx="2913024" cy="375232"/>
            <a:chOff x="0" y="0"/>
            <a:chExt cx="2913022" cy="375230"/>
          </a:xfrm>
        </p:grpSpPr>
        <p:sp>
          <p:nvSpPr>
            <p:cNvPr id="353" name="Shape 353"/>
            <p:cNvSpPr/>
            <p:nvPr/>
          </p:nvSpPr>
          <p:spPr>
            <a:xfrm>
              <a:off x="1347767" y="93952"/>
              <a:ext cx="349251" cy="247651"/>
            </a:xfrm>
            <a:prstGeom prst="rect">
              <a:avLst/>
            </a:prstGeom>
            <a:solidFill>
              <a:srgbClr val="00FF00"/>
            </a:solidFill>
            <a:ln w="12700" cap="flat">
              <a:noFill/>
              <a:miter lim="400000"/>
            </a:ln>
            <a:effectLst/>
          </p:spPr>
          <p:txBody>
            <a:bodyPr wrap="square" lIns="0" tIns="0" rIns="0" bIns="0" numCol="1" anchor="ctr">
              <a:noAutofit/>
            </a:bodyPr>
            <a:lstStyle/>
            <a:p>
              <a:pPr lvl="0"/>
            </a:p>
          </p:txBody>
        </p:sp>
        <p:sp>
          <p:nvSpPr>
            <p:cNvPr id="354" name="Shape 354"/>
            <p:cNvSpPr/>
            <p:nvPr/>
          </p:nvSpPr>
          <p:spPr>
            <a:xfrm>
              <a:off x="0" y="0"/>
              <a:ext cx="2913023" cy="3752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b="1" sz="2000"/>
              </a:lvl1pPr>
            </a:lstStyle>
            <a:p>
              <a:pPr lvl="0">
                <a:defRPr b="0" sz="1800"/>
              </a:pPr>
              <a:r>
                <a:rPr b="1" sz="2000"/>
                <a:t>Es el libro del profesor.</a:t>
              </a:r>
            </a:p>
          </p:txBody>
        </p:sp>
      </p:gr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348"/>
                                        </p:tgtEl>
                                        <p:attrNameLst>
                                          <p:attrName>style.visibility</p:attrName>
                                        </p:attrNameLst>
                                      </p:cBhvr>
                                      <p:to>
                                        <p:strVal val="visible"/>
                                      </p:to>
                                    </p:set>
                                    <p:anim calcmode="lin" valueType="num">
                                      <p:cBhvr>
                                        <p:cTn id="7" dur="500" fill="hold"/>
                                        <p:tgtEl>
                                          <p:spTgt spid="348"/>
                                        </p:tgtEl>
                                        <p:attrNameLst>
                                          <p:attrName>ppt_w</p:attrName>
                                        </p:attrNameLst>
                                      </p:cBhvr>
                                      <p:tavLst>
                                        <p:tav tm="0">
                                          <p:val>
                                            <p:fltVal val="0"/>
                                          </p:val>
                                        </p:tav>
                                        <p:tav tm="100000">
                                          <p:val>
                                            <p:strVal val="#ppt_w"/>
                                          </p:val>
                                        </p:tav>
                                      </p:tavLst>
                                    </p:anim>
                                    <p:anim calcmode="lin" valueType="num">
                                      <p:cBhvr>
                                        <p:cTn id="8" dur="500" fill="hold"/>
                                        <p:tgtEl>
                                          <p:spTgt spid="34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32" presetID="23" grpId="2" fill="hold">
                                  <p:stCondLst>
                                    <p:cond delay="0"/>
                                  </p:stCondLst>
                                  <p:iterate type="el" backwards="0">
                                    <p:tmAbs val="0"/>
                                  </p:iterate>
                                  <p:childTnLst>
                                    <p:set>
                                      <p:cBhvr>
                                        <p:cTn id="12" fill="hold"/>
                                        <p:tgtEl>
                                          <p:spTgt spid="349"/>
                                        </p:tgtEl>
                                        <p:attrNameLst>
                                          <p:attrName>style.visibility</p:attrName>
                                        </p:attrNameLst>
                                      </p:cBhvr>
                                      <p:to>
                                        <p:strVal val="visible"/>
                                      </p:to>
                                    </p:set>
                                    <p:anim calcmode="lin" valueType="num">
                                      <p:cBhvr>
                                        <p:cTn id="13" dur="500" fill="hold"/>
                                        <p:tgtEl>
                                          <p:spTgt spid="349"/>
                                        </p:tgtEl>
                                        <p:attrNameLst>
                                          <p:attrName>ppt_w</p:attrName>
                                        </p:attrNameLst>
                                      </p:cBhvr>
                                      <p:tavLst>
                                        <p:tav tm="0">
                                          <p:val>
                                            <p:fltVal val="0"/>
                                          </p:val>
                                        </p:tav>
                                        <p:tav tm="100000">
                                          <p:val>
                                            <p:strVal val="#ppt_w"/>
                                          </p:val>
                                        </p:tav>
                                      </p:tavLst>
                                    </p:anim>
                                    <p:anim calcmode="lin" valueType="num">
                                      <p:cBhvr>
                                        <p:cTn id="14" dur="500" fill="hold"/>
                                        <p:tgtEl>
                                          <p:spTgt spid="34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8" presetID="22" grpId="3" fill="hold">
                                  <p:stCondLst>
                                    <p:cond delay="0"/>
                                  </p:stCondLst>
                                  <p:iterate type="el" backwards="0">
                                    <p:tmAbs val="0"/>
                                  </p:iterate>
                                  <p:childTnLst>
                                    <p:set>
                                      <p:cBhvr>
                                        <p:cTn id="18" fill="hold"/>
                                        <p:tgtEl>
                                          <p:spTgt spid="355"/>
                                        </p:tgtEl>
                                        <p:attrNameLst>
                                          <p:attrName>style.visibility</p:attrName>
                                        </p:attrNameLst>
                                      </p:cBhvr>
                                      <p:to>
                                        <p:strVal val="visible"/>
                                      </p:to>
                                    </p:set>
                                    <p:animEffect filter="wipe(left)" transition="in">
                                      <p:cBhvr>
                                        <p:cTn id="19" dur="500"/>
                                        <p:tgtEl>
                                          <p:spTgt spid="355"/>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8" presetID="22" grpId="4" fill="hold">
                                  <p:stCondLst>
                                    <p:cond delay="0"/>
                                  </p:stCondLst>
                                  <p:iterate type="el" backwards="0">
                                    <p:tmAbs val="0"/>
                                  </p:iterate>
                                  <p:childTnLst>
                                    <p:set>
                                      <p:cBhvr>
                                        <p:cTn id="23" fill="hold"/>
                                        <p:tgtEl>
                                          <p:spTgt spid="352"/>
                                        </p:tgtEl>
                                        <p:attrNameLst>
                                          <p:attrName>style.visibility</p:attrName>
                                        </p:attrNameLst>
                                      </p:cBhvr>
                                      <p:to>
                                        <p:strVal val="visible"/>
                                      </p:to>
                                    </p:set>
                                    <p:animEffect filter="wipe(left)" transition="in">
                                      <p:cBhvr>
                                        <p:cTn id="24" dur="500"/>
                                        <p:tgtEl>
                                          <p:spTgt spid="352"/>
                                        </p:tgtEl>
                                      </p:cBhvr>
                                    </p:animEffec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0" grpId="5" fill="hold">
                                  <p:stCondLst>
                                    <p:cond delay="0"/>
                                  </p:stCondLst>
                                  <p:iterate type="el" backwards="0">
                                    <p:tmAbs val="0"/>
                                  </p:iterate>
                                  <p:childTnLst>
                                    <p:set>
                                      <p:cBhvr>
                                        <p:cTn id="28" fill="hold"/>
                                        <p:tgtEl>
                                          <p:spTgt spid="345"/>
                                        </p:tgtEl>
                                        <p:attrNameLst>
                                          <p:attrName>style.visibility</p:attrName>
                                        </p:attrNameLst>
                                      </p:cBhvr>
                                      <p:to>
                                        <p:strVal val="visible"/>
                                      </p:to>
                                    </p:set>
                                    <p:animEffect filter="fade" transition="in">
                                      <p:cBhvr>
                                        <p:cTn id="29" dur="500"/>
                                        <p:tgtEl>
                                          <p:spTgt spid="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2" grpId="4"/>
      <p:bldP build="whole" bldLvl="1" animBg="1" rev="0" advAuto="0" spid="345" grpId="5"/>
      <p:bldP build="whole" bldLvl="1" animBg="1" rev="0" advAuto="0" spid="349" grpId="2"/>
      <p:bldP build="whole" bldLvl="1" animBg="1" rev="0" advAuto="0" spid="348" grpId="1"/>
      <p:bldP build="whole" bldLvl="1" animBg="1" rev="0" advAuto="0" spid="355" grpId="3"/>
    </p:bldLst>
  </p:timing>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7" name="Shape 357"/>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34 of 60</a:t>
            </a:r>
          </a:p>
        </p:txBody>
      </p:sp>
      <p:pic>
        <p:nvPicPr>
          <p:cNvPr id="358" name="gramatica-header.png" descr="gramatica-header"/>
          <p:cNvPicPr/>
          <p:nvPr/>
        </p:nvPicPr>
        <p:blipFill>
          <a:blip r:embed="rId2">
            <a:extLst/>
          </a:blip>
          <a:stretch>
            <a:fillRect/>
          </a:stretch>
        </p:blipFill>
        <p:spPr>
          <a:xfrm>
            <a:off x="1587" y="0"/>
            <a:ext cx="9142413" cy="965200"/>
          </a:xfrm>
          <a:prstGeom prst="rect">
            <a:avLst/>
          </a:prstGeom>
          <a:ln w="12700">
            <a:miter lim="400000"/>
          </a:ln>
        </p:spPr>
      </p:pic>
      <p:pic>
        <p:nvPicPr>
          <p:cNvPr id="359"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360" name="contracciones1.png" descr="contracciones1"/>
          <p:cNvPicPr/>
          <p:nvPr/>
        </p:nvPicPr>
        <p:blipFill>
          <a:blip r:embed="rId4">
            <a:extLst/>
          </a:blip>
          <a:stretch>
            <a:fillRect/>
          </a:stretch>
        </p:blipFill>
        <p:spPr>
          <a:xfrm>
            <a:off x="211137" y="990600"/>
            <a:ext cx="4406901" cy="508000"/>
          </a:xfrm>
          <a:prstGeom prst="rect">
            <a:avLst/>
          </a:prstGeom>
          <a:ln w="12700">
            <a:miter lim="400000"/>
          </a:ln>
        </p:spPr>
      </p:pic>
      <p:sp>
        <p:nvSpPr>
          <p:cNvPr id="361" name="Shape 361"/>
          <p:cNvSpPr/>
          <p:nvPr/>
        </p:nvSpPr>
        <p:spPr>
          <a:xfrm>
            <a:off x="1651000" y="1998372"/>
            <a:ext cx="5807730" cy="37523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b="1" sz="2000">
                <a:solidFill>
                  <a:srgbClr val="FF3300"/>
                </a:solidFill>
              </a:rPr>
              <a:t>4.</a:t>
            </a:r>
            <a:r>
              <a:rPr b="1" sz="2000"/>
              <a:t> De </a:t>
            </a:r>
            <a:r>
              <a:rPr sz="2000"/>
              <a:t>also forms a part of many other prepositions.</a:t>
            </a:r>
          </a:p>
        </p:txBody>
      </p:sp>
      <p:sp>
        <p:nvSpPr>
          <p:cNvPr id="362" name="Shape 362"/>
          <p:cNvSpPr/>
          <p:nvPr/>
        </p:nvSpPr>
        <p:spPr>
          <a:xfrm>
            <a:off x="1920510" y="2874672"/>
            <a:ext cx="2193068" cy="37523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a:defRPr b="1" sz="2000"/>
            </a:lvl1pPr>
          </a:lstStyle>
          <a:p>
            <a:pPr lvl="0">
              <a:defRPr b="0" sz="1800"/>
            </a:pPr>
            <a:r>
              <a:rPr b="1" sz="2000"/>
              <a:t>delante del jardín</a:t>
            </a:r>
          </a:p>
        </p:txBody>
      </p:sp>
      <p:sp>
        <p:nvSpPr>
          <p:cNvPr id="363" name="Shape 363"/>
          <p:cNvSpPr/>
          <p:nvPr/>
        </p:nvSpPr>
        <p:spPr>
          <a:xfrm>
            <a:off x="4633337" y="2868322"/>
            <a:ext cx="2871351" cy="37523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a:defRPr b="1" sz="2000"/>
            </a:lvl1pPr>
          </a:lstStyle>
          <a:p>
            <a:pPr lvl="0">
              <a:defRPr b="0" sz="1800"/>
            </a:pPr>
            <a:r>
              <a:rPr b="1" sz="2000"/>
              <a:t>antes de los exámenes</a:t>
            </a:r>
          </a:p>
        </p:txBody>
      </p:sp>
      <p:sp>
        <p:nvSpPr>
          <p:cNvPr id="364" name="Shape 364"/>
          <p:cNvSpPr/>
          <p:nvPr/>
        </p:nvSpPr>
        <p:spPr>
          <a:xfrm>
            <a:off x="1900939" y="3396959"/>
            <a:ext cx="1911534" cy="3752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a:defRPr b="1" sz="2000"/>
            </a:lvl1pPr>
          </a:lstStyle>
          <a:p>
            <a:pPr lvl="0">
              <a:defRPr b="0" sz="1800"/>
            </a:pPr>
            <a:r>
              <a:rPr b="1" sz="2000"/>
              <a:t>cerca del carro</a:t>
            </a:r>
          </a:p>
        </p:txBody>
      </p:sp>
      <p:sp>
        <p:nvSpPr>
          <p:cNvPr id="365" name="Shape 365"/>
          <p:cNvSpPr/>
          <p:nvPr/>
        </p:nvSpPr>
        <p:spPr>
          <a:xfrm>
            <a:off x="4705121" y="3385847"/>
            <a:ext cx="2151520" cy="37523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a:defRPr b="1" sz="2000"/>
            </a:lvl1pPr>
          </a:lstStyle>
          <a:p>
            <a:pPr lvl="0">
              <a:defRPr b="0" sz="1800"/>
            </a:pPr>
            <a:r>
              <a:rPr b="1" sz="2000"/>
              <a:t>detrás de la casa</a:t>
            </a:r>
          </a:p>
        </p:txBody>
      </p:sp>
      <p:sp>
        <p:nvSpPr>
          <p:cNvPr id="366" name="Shape 366"/>
          <p:cNvSpPr/>
          <p:nvPr/>
        </p:nvSpPr>
        <p:spPr>
          <a:xfrm>
            <a:off x="1773542" y="3925597"/>
            <a:ext cx="2772753" cy="37523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a:defRPr b="1" sz="2000"/>
            </a:lvl1pPr>
          </a:lstStyle>
          <a:p>
            <a:pPr lvl="0">
              <a:defRPr b="0" sz="1800"/>
            </a:pPr>
            <a:r>
              <a:rPr b="1" sz="2000"/>
              <a:t>después de las clases</a:t>
            </a:r>
          </a:p>
        </p:txBody>
      </p:sp>
      <p:sp>
        <p:nvSpPr>
          <p:cNvPr id="367" name="Shape 367"/>
          <p:cNvSpPr/>
          <p:nvPr/>
        </p:nvSpPr>
        <p:spPr>
          <a:xfrm>
            <a:off x="4718925" y="3904959"/>
            <a:ext cx="2150900" cy="3752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a:defRPr b="1" sz="2000"/>
            </a:lvl1pPr>
          </a:lstStyle>
          <a:p>
            <a:pPr lvl="0">
              <a:defRPr b="0" sz="1800"/>
            </a:pPr>
            <a:r>
              <a:rPr b="1" sz="2000"/>
              <a:t>lejos de la tienda</a:t>
            </a:r>
          </a:p>
        </p:txBody>
      </p:sp>
      <p:pic>
        <p:nvPicPr>
          <p:cNvPr id="368" name="quickpass_03 - grammar.png" descr="quickpass_03 - grammar"/>
          <p:cNvPicPr/>
          <p:nvPr/>
        </p:nvPicPr>
        <p:blipFill>
          <a:blip r:embed="rId5">
            <a:extLst/>
          </a:blip>
          <a:stretch>
            <a:fillRect/>
          </a:stretch>
        </p:blipFill>
        <p:spPr>
          <a:xfrm>
            <a:off x="7175500" y="258762"/>
            <a:ext cx="1627188" cy="841376"/>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362"/>
                                        </p:tgtEl>
                                        <p:attrNameLst>
                                          <p:attrName>style.visibility</p:attrName>
                                        </p:attrNameLst>
                                      </p:cBhvr>
                                      <p:to>
                                        <p:strVal val="visible"/>
                                      </p:to>
                                    </p:set>
                                    <p:animEffect filter="wipe(left)" transition="in">
                                      <p:cBhvr>
                                        <p:cTn id="7" dur="500"/>
                                        <p:tgtEl>
                                          <p:spTgt spid="362"/>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364"/>
                                        </p:tgtEl>
                                        <p:attrNameLst>
                                          <p:attrName>style.visibility</p:attrName>
                                        </p:attrNameLst>
                                      </p:cBhvr>
                                      <p:to>
                                        <p:strVal val="visible"/>
                                      </p:to>
                                    </p:set>
                                    <p:animEffect filter="wipe(left)" transition="in">
                                      <p:cBhvr>
                                        <p:cTn id="12" dur="500"/>
                                        <p:tgtEl>
                                          <p:spTgt spid="364"/>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366"/>
                                        </p:tgtEl>
                                        <p:attrNameLst>
                                          <p:attrName>style.visibility</p:attrName>
                                        </p:attrNameLst>
                                      </p:cBhvr>
                                      <p:to>
                                        <p:strVal val="visible"/>
                                      </p:to>
                                    </p:set>
                                    <p:animEffect filter="wipe(left)" transition="in">
                                      <p:cBhvr>
                                        <p:cTn id="17" dur="500"/>
                                        <p:tgtEl>
                                          <p:spTgt spid="366"/>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363"/>
                                        </p:tgtEl>
                                        <p:attrNameLst>
                                          <p:attrName>style.visibility</p:attrName>
                                        </p:attrNameLst>
                                      </p:cBhvr>
                                      <p:to>
                                        <p:strVal val="visible"/>
                                      </p:to>
                                    </p:set>
                                    <p:animEffect filter="wipe(left)" transition="in">
                                      <p:cBhvr>
                                        <p:cTn id="22" dur="500"/>
                                        <p:tgtEl>
                                          <p:spTgt spid="363"/>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5" fill="hold">
                                  <p:stCondLst>
                                    <p:cond delay="0"/>
                                  </p:stCondLst>
                                  <p:iterate type="el" backwards="0">
                                    <p:tmAbs val="0"/>
                                  </p:iterate>
                                  <p:childTnLst>
                                    <p:set>
                                      <p:cBhvr>
                                        <p:cTn id="26" fill="hold"/>
                                        <p:tgtEl>
                                          <p:spTgt spid="365"/>
                                        </p:tgtEl>
                                        <p:attrNameLst>
                                          <p:attrName>style.visibility</p:attrName>
                                        </p:attrNameLst>
                                      </p:cBhvr>
                                      <p:to>
                                        <p:strVal val="visible"/>
                                      </p:to>
                                    </p:set>
                                    <p:animEffect filter="wipe(left)" transition="in">
                                      <p:cBhvr>
                                        <p:cTn id="27" dur="500"/>
                                        <p:tgtEl>
                                          <p:spTgt spid="365"/>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8" presetID="22" grpId="6" fill="hold">
                                  <p:stCondLst>
                                    <p:cond delay="0"/>
                                  </p:stCondLst>
                                  <p:iterate type="el" backwards="0">
                                    <p:tmAbs val="0"/>
                                  </p:iterate>
                                  <p:childTnLst>
                                    <p:set>
                                      <p:cBhvr>
                                        <p:cTn id="31" fill="hold"/>
                                        <p:tgtEl>
                                          <p:spTgt spid="367"/>
                                        </p:tgtEl>
                                        <p:attrNameLst>
                                          <p:attrName>style.visibility</p:attrName>
                                        </p:attrNameLst>
                                      </p:cBhvr>
                                      <p:to>
                                        <p:strVal val="visible"/>
                                      </p:to>
                                    </p:set>
                                    <p:animEffect filter="wipe(left)" transition="in">
                                      <p:cBhvr>
                                        <p:cTn id="32" dur="500"/>
                                        <p:tgtEl>
                                          <p:spTgt spid="367"/>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0" grpId="7" fill="hold">
                                  <p:stCondLst>
                                    <p:cond delay="0"/>
                                  </p:stCondLst>
                                  <p:iterate type="el" backwards="0">
                                    <p:tmAbs val="0"/>
                                  </p:iterate>
                                  <p:childTnLst>
                                    <p:set>
                                      <p:cBhvr>
                                        <p:cTn id="36" fill="hold"/>
                                        <p:tgtEl>
                                          <p:spTgt spid="359"/>
                                        </p:tgtEl>
                                        <p:attrNameLst>
                                          <p:attrName>style.visibility</p:attrName>
                                        </p:attrNameLst>
                                      </p:cBhvr>
                                      <p:to>
                                        <p:strVal val="visible"/>
                                      </p:to>
                                    </p:set>
                                    <p:animEffect filter="fade" transition="in">
                                      <p:cBhvr>
                                        <p:cTn id="37" dur="500"/>
                                        <p:tgtEl>
                                          <p:spTgt spid="3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2" grpId="1"/>
      <p:bldP build="whole" bldLvl="1" animBg="1" rev="0" advAuto="0" spid="359" grpId="7"/>
      <p:bldP build="whole" bldLvl="1" animBg="1" rev="0" advAuto="0" spid="365" grpId="5"/>
      <p:bldP build="whole" bldLvl="1" animBg="1" rev="0" advAuto="0" spid="367" grpId="6"/>
      <p:bldP build="whole" bldLvl="1" animBg="1" rev="0" advAuto="0" spid="363" grpId="4"/>
      <p:bldP build="whole" bldLvl="1" animBg="1" rev="0" advAuto="0" spid="366" grpId="3"/>
      <p:bldP build="whole" bldLvl="1" animBg="1" rev="0" advAuto="0" spid="364" grpId="2"/>
    </p:bldLst>
  </p:timing>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0" name="Shape 37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35 of 60</a:t>
            </a:r>
          </a:p>
        </p:txBody>
      </p:sp>
      <p:pic>
        <p:nvPicPr>
          <p:cNvPr id="371" name="gramatica-header.png" descr="gramatica-header"/>
          <p:cNvPicPr/>
          <p:nvPr/>
        </p:nvPicPr>
        <p:blipFill>
          <a:blip r:embed="rId2">
            <a:extLst/>
          </a:blip>
          <a:stretch>
            <a:fillRect/>
          </a:stretch>
        </p:blipFill>
        <p:spPr>
          <a:xfrm>
            <a:off x="1587" y="0"/>
            <a:ext cx="9142413" cy="965200"/>
          </a:xfrm>
          <a:prstGeom prst="rect">
            <a:avLst/>
          </a:prstGeom>
          <a:ln w="12700">
            <a:miter lim="400000"/>
          </a:ln>
        </p:spPr>
      </p:pic>
      <p:pic>
        <p:nvPicPr>
          <p:cNvPr id="372"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72"/>
                                        </p:tgtEl>
                                        <p:attrNameLst>
                                          <p:attrName>style.visibility</p:attrName>
                                        </p:attrNameLst>
                                      </p:cBhvr>
                                      <p:to>
                                        <p:strVal val="visible"/>
                                      </p:to>
                                    </p:set>
                                    <p:animEffect filter="fade" transition="in">
                                      <p:cBhvr>
                                        <p:cTn id="7" dur="500"/>
                                        <p:tgtEl>
                                          <p:spTgt spid="3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2" grpId="1"/>
    </p:bldLst>
  </p:timing>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4" name="Shape 37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36 of 60</a:t>
            </a:r>
          </a:p>
        </p:txBody>
      </p:sp>
      <p:pic>
        <p:nvPicPr>
          <p:cNvPr id="375"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76"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sp>
        <p:nvSpPr>
          <p:cNvPr id="377" name="Shape 377"/>
          <p:cNvSpPr/>
          <p:nvPr/>
        </p:nvSpPr>
        <p:spPr>
          <a:xfrm>
            <a:off x="4281487" y="2004722"/>
            <a:ext cx="4424497" cy="37523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b="1" sz="2000">
                <a:solidFill>
                  <a:srgbClr val="FF3300"/>
                </a:solidFill>
              </a:rPr>
              <a:t>Diego</a:t>
            </a:r>
            <a:r>
              <a:rPr b="1" sz="2000"/>
              <a:t> </a:t>
            </a:r>
            <a:r>
              <a:rPr sz="2000"/>
              <a:t>Linda, ¿a qué clase vas ahora?</a:t>
            </a:r>
          </a:p>
        </p:txBody>
      </p:sp>
      <p:pic>
        <p:nvPicPr>
          <p:cNvPr id="378" name="cap03slide36.png" descr="cap03slide36"/>
          <p:cNvPicPr/>
          <p:nvPr/>
        </p:nvPicPr>
        <p:blipFill>
          <a:blip r:embed="rId4">
            <a:extLst/>
          </a:blip>
          <a:stretch>
            <a:fillRect/>
          </a:stretch>
        </p:blipFill>
        <p:spPr>
          <a:xfrm>
            <a:off x="511175" y="1716087"/>
            <a:ext cx="3479800" cy="4127501"/>
          </a:xfrm>
          <a:prstGeom prst="rect">
            <a:avLst/>
          </a:prstGeom>
          <a:ln w="12700">
            <a:miter lim="400000"/>
          </a:ln>
        </p:spPr>
      </p:pic>
      <p:sp>
        <p:nvSpPr>
          <p:cNvPr id="379" name="Shape 379"/>
          <p:cNvSpPr/>
          <p:nvPr/>
        </p:nvSpPr>
        <p:spPr>
          <a:xfrm>
            <a:off x="4281487" y="2482559"/>
            <a:ext cx="3803264" cy="3752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b="1" sz="2000">
                <a:solidFill>
                  <a:srgbClr val="333399"/>
                </a:solidFill>
              </a:rPr>
              <a:t>Linda</a:t>
            </a:r>
            <a:r>
              <a:rPr b="1" sz="2000"/>
              <a:t> </a:t>
            </a:r>
            <a:r>
              <a:rPr sz="2000"/>
              <a:t>Voy a la clase </a:t>
            </a:r>
            <a:r>
              <a:rPr sz="2000"/>
              <a:t>de español.</a:t>
            </a:r>
          </a:p>
        </p:txBody>
      </p:sp>
      <p:sp>
        <p:nvSpPr>
          <p:cNvPr id="380" name="Shape 380"/>
          <p:cNvSpPr/>
          <p:nvPr/>
        </p:nvSpPr>
        <p:spPr>
          <a:xfrm>
            <a:off x="4281487" y="2949284"/>
            <a:ext cx="4254957" cy="3752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b="1" sz="2000">
                <a:solidFill>
                  <a:srgbClr val="FF3300"/>
                </a:solidFill>
              </a:rPr>
              <a:t>Diego</a:t>
            </a:r>
            <a:r>
              <a:rPr b="1" sz="2000"/>
              <a:t> </a:t>
            </a:r>
            <a:r>
              <a:rPr sz="2000"/>
              <a:t>¿Qué tal tu clase de español?</a:t>
            </a:r>
          </a:p>
        </p:txBody>
      </p:sp>
      <p:sp>
        <p:nvSpPr>
          <p:cNvPr id="381" name="Shape 381"/>
          <p:cNvSpPr/>
          <p:nvPr/>
        </p:nvSpPr>
        <p:spPr>
          <a:xfrm>
            <a:off x="4281487" y="3414422"/>
            <a:ext cx="4212541" cy="66733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b="1" sz="2000">
                <a:solidFill>
                  <a:srgbClr val="333399"/>
                </a:solidFill>
              </a:rPr>
              <a:t>Linda</a:t>
            </a:r>
            <a:r>
              <a:rPr b="1" sz="2000"/>
              <a:t> </a:t>
            </a:r>
            <a:r>
              <a:rPr sz="2000"/>
              <a:t>Es bastante interesante y no </a:t>
            </a:r>
            <a:endParaRPr sz="2000"/>
          </a:p>
          <a:p>
            <a:pPr lvl="0"/>
            <a:r>
              <a:rPr sz="2000"/>
              <a:t>           muy difícil.</a:t>
            </a:r>
          </a:p>
        </p:txBody>
      </p:sp>
      <p:sp>
        <p:nvSpPr>
          <p:cNvPr id="382" name="Shape 382"/>
          <p:cNvSpPr/>
          <p:nvPr/>
        </p:nvSpPr>
        <p:spPr>
          <a:xfrm>
            <a:off x="4281487" y="4182772"/>
            <a:ext cx="2941549" cy="37523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b="1" sz="2000">
                <a:solidFill>
                  <a:srgbClr val="FF3300"/>
                </a:solidFill>
              </a:rPr>
              <a:t>Diego</a:t>
            </a:r>
            <a:r>
              <a:rPr b="1" sz="2000"/>
              <a:t> </a:t>
            </a:r>
            <a:r>
              <a:rPr sz="2000"/>
              <a:t>¿Hablas en serio?</a:t>
            </a:r>
          </a:p>
        </p:txBody>
      </p:sp>
      <p:sp>
        <p:nvSpPr>
          <p:cNvPr id="383" name="Shape 383"/>
          <p:cNvSpPr/>
          <p:nvPr/>
        </p:nvSpPr>
        <p:spPr>
          <a:xfrm>
            <a:off x="4281487" y="4647909"/>
            <a:ext cx="4551125" cy="6673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b="1" sz="2000">
                <a:solidFill>
                  <a:srgbClr val="333399"/>
                </a:solidFill>
              </a:rPr>
              <a:t>Linda</a:t>
            </a:r>
            <a:r>
              <a:rPr b="1" sz="2000"/>
              <a:t> </a:t>
            </a:r>
            <a:r>
              <a:rPr sz="2000"/>
              <a:t>Sí, sí. Hablo en serio. La señora </a:t>
            </a:r>
            <a:br>
              <a:rPr sz="2000"/>
            </a:br>
            <a:r>
              <a:rPr sz="2000"/>
              <a:t>            Gómez es muy simpática.</a:t>
            </a:r>
          </a:p>
        </p:txBody>
      </p:sp>
      <p:pic>
        <p:nvPicPr>
          <p:cNvPr id="384" name="dosAmigos1.png" descr="dosAmigos1"/>
          <p:cNvPicPr/>
          <p:nvPr/>
        </p:nvPicPr>
        <p:blipFill>
          <a:blip r:embed="rId5">
            <a:extLst/>
          </a:blip>
          <a:stretch>
            <a:fillRect/>
          </a:stretch>
        </p:blipFill>
        <p:spPr>
          <a:xfrm>
            <a:off x="250825" y="1038225"/>
            <a:ext cx="1968500" cy="4699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377"/>
                                        </p:tgtEl>
                                        <p:attrNameLst>
                                          <p:attrName>style.visibility</p:attrName>
                                        </p:attrNameLst>
                                      </p:cBhvr>
                                      <p:to>
                                        <p:strVal val="visible"/>
                                      </p:to>
                                    </p:set>
                                    <p:animEffect filter="wipe(left)" transition="in">
                                      <p:cBhvr>
                                        <p:cTn id="7" dur="500"/>
                                        <p:tgtEl>
                                          <p:spTgt spid="377"/>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379"/>
                                        </p:tgtEl>
                                        <p:attrNameLst>
                                          <p:attrName>style.visibility</p:attrName>
                                        </p:attrNameLst>
                                      </p:cBhvr>
                                      <p:to>
                                        <p:strVal val="visible"/>
                                      </p:to>
                                    </p:set>
                                    <p:animEffect filter="wipe(left)" transition="in">
                                      <p:cBhvr>
                                        <p:cTn id="12" dur="500"/>
                                        <p:tgtEl>
                                          <p:spTgt spid="379"/>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380"/>
                                        </p:tgtEl>
                                        <p:attrNameLst>
                                          <p:attrName>style.visibility</p:attrName>
                                        </p:attrNameLst>
                                      </p:cBhvr>
                                      <p:to>
                                        <p:strVal val="visible"/>
                                      </p:to>
                                    </p:set>
                                    <p:animEffect filter="wipe(left)" transition="in">
                                      <p:cBhvr>
                                        <p:cTn id="17" dur="500"/>
                                        <p:tgtEl>
                                          <p:spTgt spid="380"/>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381"/>
                                        </p:tgtEl>
                                        <p:attrNameLst>
                                          <p:attrName>style.visibility</p:attrName>
                                        </p:attrNameLst>
                                      </p:cBhvr>
                                      <p:to>
                                        <p:strVal val="visible"/>
                                      </p:to>
                                    </p:set>
                                    <p:animEffect filter="wipe(left)" transition="in">
                                      <p:cBhvr>
                                        <p:cTn id="22" dur="500"/>
                                        <p:tgtEl>
                                          <p:spTgt spid="381"/>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5" fill="hold">
                                  <p:stCondLst>
                                    <p:cond delay="0"/>
                                  </p:stCondLst>
                                  <p:iterate type="el" backwards="0">
                                    <p:tmAbs val="0"/>
                                  </p:iterate>
                                  <p:childTnLst>
                                    <p:set>
                                      <p:cBhvr>
                                        <p:cTn id="26" fill="hold"/>
                                        <p:tgtEl>
                                          <p:spTgt spid="382"/>
                                        </p:tgtEl>
                                        <p:attrNameLst>
                                          <p:attrName>style.visibility</p:attrName>
                                        </p:attrNameLst>
                                      </p:cBhvr>
                                      <p:to>
                                        <p:strVal val="visible"/>
                                      </p:to>
                                    </p:set>
                                    <p:animEffect filter="wipe(left)" transition="in">
                                      <p:cBhvr>
                                        <p:cTn id="27" dur="500"/>
                                        <p:tgtEl>
                                          <p:spTgt spid="382"/>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8" presetID="22" grpId="6" fill="hold">
                                  <p:stCondLst>
                                    <p:cond delay="0"/>
                                  </p:stCondLst>
                                  <p:iterate type="el" backwards="0">
                                    <p:tmAbs val="0"/>
                                  </p:iterate>
                                  <p:childTnLst>
                                    <p:set>
                                      <p:cBhvr>
                                        <p:cTn id="31" fill="hold"/>
                                        <p:tgtEl>
                                          <p:spTgt spid="383"/>
                                        </p:tgtEl>
                                        <p:attrNameLst>
                                          <p:attrName>style.visibility</p:attrName>
                                        </p:attrNameLst>
                                      </p:cBhvr>
                                      <p:to>
                                        <p:strVal val="visible"/>
                                      </p:to>
                                    </p:set>
                                    <p:animEffect filter="wipe(left)" transition="in">
                                      <p:cBhvr>
                                        <p:cTn id="32" dur="500"/>
                                        <p:tgtEl>
                                          <p:spTgt spid="383"/>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0" grpId="7" fill="hold">
                                  <p:stCondLst>
                                    <p:cond delay="0"/>
                                  </p:stCondLst>
                                  <p:iterate type="el" backwards="0">
                                    <p:tmAbs val="0"/>
                                  </p:iterate>
                                  <p:childTnLst>
                                    <p:set>
                                      <p:cBhvr>
                                        <p:cTn id="36" fill="hold"/>
                                        <p:tgtEl>
                                          <p:spTgt spid="375"/>
                                        </p:tgtEl>
                                        <p:attrNameLst>
                                          <p:attrName>style.visibility</p:attrName>
                                        </p:attrNameLst>
                                      </p:cBhvr>
                                      <p:to>
                                        <p:strVal val="visible"/>
                                      </p:to>
                                    </p:set>
                                    <p:animEffect filter="fade" transition="in">
                                      <p:cBhvr>
                                        <p:cTn id="37" dur="500"/>
                                        <p:tgtEl>
                                          <p:spTgt spid="3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5" grpId="7"/>
      <p:bldP build="whole" bldLvl="1" animBg="1" rev="0" advAuto="0" spid="382" grpId="5"/>
      <p:bldP build="whole" bldLvl="1" animBg="1" rev="0" advAuto="0" spid="381" grpId="4"/>
      <p:bldP build="whole" bldLvl="1" animBg="1" rev="0" advAuto="0" spid="377" grpId="1"/>
      <p:bldP build="whole" bldLvl="1" animBg="1" rev="0" advAuto="0" spid="383" grpId="6"/>
      <p:bldP build="whole" bldLvl="1" animBg="1" rev="0" advAuto="0" spid="379" grpId="2"/>
      <p:bldP build="whole" bldLvl="1" animBg="1" rev="0" advAuto="0" spid="380" grpId="3"/>
    </p:bldLst>
  </p:timing>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6" name="Shape 386"/>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37 of 60</a:t>
            </a:r>
          </a:p>
        </p:txBody>
      </p:sp>
      <p:pic>
        <p:nvPicPr>
          <p:cNvPr id="387"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88"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sp>
        <p:nvSpPr>
          <p:cNvPr id="389" name="Shape 389"/>
          <p:cNvSpPr/>
          <p:nvPr/>
        </p:nvSpPr>
        <p:spPr>
          <a:xfrm>
            <a:off x="4283075" y="1860259"/>
            <a:ext cx="2071028" cy="3752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b="1" sz="2000">
                <a:solidFill>
                  <a:srgbClr val="FF3300"/>
                </a:solidFill>
              </a:rPr>
              <a:t>Diego</a:t>
            </a:r>
            <a:r>
              <a:rPr b="1" sz="2000"/>
              <a:t> </a:t>
            </a:r>
            <a:r>
              <a:rPr sz="2000"/>
              <a:t>¡Ay, Linda!</a:t>
            </a:r>
          </a:p>
        </p:txBody>
      </p:sp>
      <p:pic>
        <p:nvPicPr>
          <p:cNvPr id="390" name="dosAmigos1.png" descr="dosAmigos1"/>
          <p:cNvPicPr/>
          <p:nvPr/>
        </p:nvPicPr>
        <p:blipFill>
          <a:blip r:embed="rId4">
            <a:extLst/>
          </a:blip>
          <a:stretch>
            <a:fillRect/>
          </a:stretch>
        </p:blipFill>
        <p:spPr>
          <a:xfrm>
            <a:off x="250825" y="1038225"/>
            <a:ext cx="1968500" cy="469900"/>
          </a:xfrm>
          <a:prstGeom prst="rect">
            <a:avLst/>
          </a:prstGeom>
          <a:ln w="12700">
            <a:miter lim="400000"/>
          </a:ln>
        </p:spPr>
      </p:pic>
      <p:sp>
        <p:nvSpPr>
          <p:cNvPr id="391" name="Shape 391"/>
          <p:cNvSpPr/>
          <p:nvPr/>
        </p:nvSpPr>
        <p:spPr>
          <a:xfrm>
            <a:off x="4283075" y="2319047"/>
            <a:ext cx="2249870" cy="37523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b="1" sz="2000">
                <a:solidFill>
                  <a:srgbClr val="333399"/>
                </a:solidFill>
              </a:rPr>
              <a:t>Linda</a:t>
            </a:r>
            <a:r>
              <a:rPr b="1" sz="2000"/>
              <a:t> </a:t>
            </a:r>
            <a:r>
              <a:rPr sz="2000"/>
              <a:t>¿Qué pasa?</a:t>
            </a:r>
          </a:p>
        </p:txBody>
      </p:sp>
      <p:sp>
        <p:nvSpPr>
          <p:cNvPr id="392" name="Shape 392"/>
          <p:cNvSpPr/>
          <p:nvPr/>
        </p:nvSpPr>
        <p:spPr>
          <a:xfrm>
            <a:off x="4283075" y="2785772"/>
            <a:ext cx="3774118" cy="37523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b="1" sz="2000">
                <a:solidFill>
                  <a:srgbClr val="FF3300"/>
                </a:solidFill>
              </a:rPr>
              <a:t>Diego</a:t>
            </a:r>
            <a:r>
              <a:rPr b="1" sz="2000"/>
              <a:t> </a:t>
            </a:r>
            <a:r>
              <a:rPr sz="2000"/>
              <a:t>¿Mi m</a:t>
            </a:r>
            <a:r>
              <a:rPr sz="2000"/>
              <a:t>óvil</a:t>
            </a:r>
            <a:r>
              <a:rPr sz="2000"/>
              <a:t>? ¿D</a:t>
            </a:r>
            <a:r>
              <a:rPr sz="2000"/>
              <a:t>ónde está?</a:t>
            </a:r>
          </a:p>
        </p:txBody>
      </p:sp>
      <p:sp>
        <p:nvSpPr>
          <p:cNvPr id="393" name="Shape 393"/>
          <p:cNvSpPr/>
          <p:nvPr/>
        </p:nvSpPr>
        <p:spPr>
          <a:xfrm>
            <a:off x="4283075" y="3285834"/>
            <a:ext cx="4847789" cy="3752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b="1" sz="2000">
                <a:solidFill>
                  <a:srgbClr val="333399"/>
                </a:solidFill>
              </a:rPr>
              <a:t>Linda</a:t>
            </a:r>
            <a:r>
              <a:rPr b="1" sz="2000"/>
              <a:t> </a:t>
            </a:r>
            <a:r>
              <a:rPr sz="2000"/>
              <a:t>¿Por qué no buscas en tu mochila?</a:t>
            </a:r>
          </a:p>
        </p:txBody>
      </p:sp>
      <p:sp>
        <p:nvSpPr>
          <p:cNvPr id="394" name="Shape 394"/>
          <p:cNvSpPr/>
          <p:nvPr/>
        </p:nvSpPr>
        <p:spPr>
          <a:xfrm>
            <a:off x="4283075" y="3785897"/>
            <a:ext cx="4466293" cy="37523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b="1" sz="2000">
                <a:solidFill>
                  <a:srgbClr val="FF3300"/>
                </a:solidFill>
              </a:rPr>
              <a:t>Diego</a:t>
            </a:r>
            <a:r>
              <a:rPr b="1" sz="2000"/>
              <a:t> </a:t>
            </a:r>
            <a:r>
              <a:rPr sz="2000"/>
              <a:t>¡Un momento! Ah, sí. Aquí está.</a:t>
            </a:r>
          </a:p>
        </p:txBody>
      </p:sp>
      <p:sp>
        <p:nvSpPr>
          <p:cNvPr id="395" name="Shape 395"/>
          <p:cNvSpPr/>
          <p:nvPr/>
        </p:nvSpPr>
        <p:spPr>
          <a:xfrm>
            <a:off x="4283075" y="4285959"/>
            <a:ext cx="5200512" cy="3752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b="1" sz="2000">
                <a:solidFill>
                  <a:srgbClr val="333399"/>
                </a:solidFill>
              </a:rPr>
              <a:t>Linda</a:t>
            </a:r>
            <a:r>
              <a:rPr b="1" sz="2000"/>
              <a:t> </a:t>
            </a:r>
            <a:r>
              <a:rPr sz="2000"/>
              <a:t>El viernes, </a:t>
            </a:r>
            <a:r>
              <a:rPr sz="2000"/>
              <a:t>¿vas a la fiesta de Sandra?</a:t>
            </a:r>
          </a:p>
        </p:txBody>
      </p:sp>
      <p:sp>
        <p:nvSpPr>
          <p:cNvPr id="396" name="Shape 396"/>
          <p:cNvSpPr/>
          <p:nvPr/>
        </p:nvSpPr>
        <p:spPr>
          <a:xfrm>
            <a:off x="4275137" y="4778084"/>
            <a:ext cx="1967221" cy="3752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b="1" sz="2000">
                <a:solidFill>
                  <a:srgbClr val="FF3300"/>
                </a:solidFill>
              </a:rPr>
              <a:t>Diego</a:t>
            </a:r>
            <a:r>
              <a:rPr b="1" sz="2000"/>
              <a:t> </a:t>
            </a:r>
            <a:r>
              <a:rPr sz="2000"/>
              <a:t>Sí, ¿y tú?</a:t>
            </a:r>
          </a:p>
        </p:txBody>
      </p:sp>
      <p:sp>
        <p:nvSpPr>
          <p:cNvPr id="397" name="Shape 397"/>
          <p:cNvSpPr/>
          <p:nvPr/>
        </p:nvSpPr>
        <p:spPr>
          <a:xfrm>
            <a:off x="4289424" y="5281322"/>
            <a:ext cx="2929408" cy="37523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b="1" sz="2000">
                <a:solidFill>
                  <a:srgbClr val="333399"/>
                </a:solidFill>
              </a:rPr>
              <a:t>Linda</a:t>
            </a:r>
            <a:r>
              <a:rPr b="1" sz="2000"/>
              <a:t> </a:t>
            </a:r>
            <a:r>
              <a:rPr sz="2000"/>
              <a:t>Sí,</a:t>
            </a:r>
            <a:r>
              <a:t> </a:t>
            </a:r>
            <a:r>
              <a:rPr sz="2000"/>
              <a:t>voy. </a:t>
            </a:r>
            <a:r>
              <a:rPr sz="2000"/>
              <a:t>¡Cómo no!</a:t>
            </a:r>
          </a:p>
        </p:txBody>
      </p:sp>
      <p:pic>
        <p:nvPicPr>
          <p:cNvPr id="398" name="cap03slide36.png" descr="cap03slide36"/>
          <p:cNvPicPr/>
          <p:nvPr/>
        </p:nvPicPr>
        <p:blipFill>
          <a:blip r:embed="rId5">
            <a:extLst/>
          </a:blip>
          <a:stretch>
            <a:fillRect/>
          </a:stretch>
        </p:blipFill>
        <p:spPr>
          <a:xfrm>
            <a:off x="511175" y="1716087"/>
            <a:ext cx="3479800" cy="4127501"/>
          </a:xfrm>
          <a:prstGeom prst="rect">
            <a:avLst/>
          </a:prstGeom>
          <a:ln w="12700">
            <a:miter lim="400000"/>
          </a:ln>
        </p:spPr>
      </p:pic>
      <p:pic>
        <p:nvPicPr>
          <p:cNvPr id="399" name="quickpass_conv_3.png" descr="C:\Users\Britta\Desktop\quicklpass\quickpass_conv_3.png"/>
          <p:cNvPicPr/>
          <p:nvPr/>
        </p:nvPicPr>
        <p:blipFill>
          <a:blip r:embed="rId6">
            <a:extLst/>
          </a:blip>
          <a:stretch>
            <a:fillRect/>
          </a:stretch>
        </p:blipFill>
        <p:spPr>
          <a:xfrm>
            <a:off x="7175500" y="244475"/>
            <a:ext cx="1627188" cy="841375"/>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389"/>
                                        </p:tgtEl>
                                        <p:attrNameLst>
                                          <p:attrName>style.visibility</p:attrName>
                                        </p:attrNameLst>
                                      </p:cBhvr>
                                      <p:to>
                                        <p:strVal val="visible"/>
                                      </p:to>
                                    </p:set>
                                    <p:animEffect filter="wipe(left)" transition="in">
                                      <p:cBhvr>
                                        <p:cTn id="7" dur="500"/>
                                        <p:tgtEl>
                                          <p:spTgt spid="389"/>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391"/>
                                        </p:tgtEl>
                                        <p:attrNameLst>
                                          <p:attrName>style.visibility</p:attrName>
                                        </p:attrNameLst>
                                      </p:cBhvr>
                                      <p:to>
                                        <p:strVal val="visible"/>
                                      </p:to>
                                    </p:set>
                                    <p:animEffect filter="wipe(left)" transition="in">
                                      <p:cBhvr>
                                        <p:cTn id="12" dur="500"/>
                                        <p:tgtEl>
                                          <p:spTgt spid="391"/>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392"/>
                                        </p:tgtEl>
                                        <p:attrNameLst>
                                          <p:attrName>style.visibility</p:attrName>
                                        </p:attrNameLst>
                                      </p:cBhvr>
                                      <p:to>
                                        <p:strVal val="visible"/>
                                      </p:to>
                                    </p:set>
                                    <p:animEffect filter="wipe(left)" transition="in">
                                      <p:cBhvr>
                                        <p:cTn id="17" dur="500"/>
                                        <p:tgtEl>
                                          <p:spTgt spid="392"/>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393"/>
                                        </p:tgtEl>
                                        <p:attrNameLst>
                                          <p:attrName>style.visibility</p:attrName>
                                        </p:attrNameLst>
                                      </p:cBhvr>
                                      <p:to>
                                        <p:strVal val="visible"/>
                                      </p:to>
                                    </p:set>
                                    <p:animEffect filter="wipe(left)" transition="in">
                                      <p:cBhvr>
                                        <p:cTn id="22" dur="500"/>
                                        <p:tgtEl>
                                          <p:spTgt spid="393"/>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5" fill="hold">
                                  <p:stCondLst>
                                    <p:cond delay="0"/>
                                  </p:stCondLst>
                                  <p:iterate type="el" backwards="0">
                                    <p:tmAbs val="0"/>
                                  </p:iterate>
                                  <p:childTnLst>
                                    <p:set>
                                      <p:cBhvr>
                                        <p:cTn id="26" fill="hold"/>
                                        <p:tgtEl>
                                          <p:spTgt spid="394"/>
                                        </p:tgtEl>
                                        <p:attrNameLst>
                                          <p:attrName>style.visibility</p:attrName>
                                        </p:attrNameLst>
                                      </p:cBhvr>
                                      <p:to>
                                        <p:strVal val="visible"/>
                                      </p:to>
                                    </p:set>
                                    <p:animEffect filter="wipe(left)" transition="in">
                                      <p:cBhvr>
                                        <p:cTn id="27" dur="500"/>
                                        <p:tgtEl>
                                          <p:spTgt spid="394"/>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8" presetID="22" grpId="6" fill="hold">
                                  <p:stCondLst>
                                    <p:cond delay="0"/>
                                  </p:stCondLst>
                                  <p:iterate type="el" backwards="0">
                                    <p:tmAbs val="0"/>
                                  </p:iterate>
                                  <p:childTnLst>
                                    <p:set>
                                      <p:cBhvr>
                                        <p:cTn id="31" fill="hold"/>
                                        <p:tgtEl>
                                          <p:spTgt spid="395"/>
                                        </p:tgtEl>
                                        <p:attrNameLst>
                                          <p:attrName>style.visibility</p:attrName>
                                        </p:attrNameLst>
                                      </p:cBhvr>
                                      <p:to>
                                        <p:strVal val="visible"/>
                                      </p:to>
                                    </p:set>
                                    <p:animEffect filter="wipe(left)" transition="in">
                                      <p:cBhvr>
                                        <p:cTn id="32" dur="500"/>
                                        <p:tgtEl>
                                          <p:spTgt spid="395"/>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8" presetID="22" grpId="7" fill="hold">
                                  <p:stCondLst>
                                    <p:cond delay="0"/>
                                  </p:stCondLst>
                                  <p:iterate type="el" backwards="0">
                                    <p:tmAbs val="0"/>
                                  </p:iterate>
                                  <p:childTnLst>
                                    <p:set>
                                      <p:cBhvr>
                                        <p:cTn id="36" fill="hold"/>
                                        <p:tgtEl>
                                          <p:spTgt spid="396"/>
                                        </p:tgtEl>
                                        <p:attrNameLst>
                                          <p:attrName>style.visibility</p:attrName>
                                        </p:attrNameLst>
                                      </p:cBhvr>
                                      <p:to>
                                        <p:strVal val="visible"/>
                                      </p:to>
                                    </p:set>
                                    <p:animEffect filter="wipe(left)" transition="in">
                                      <p:cBhvr>
                                        <p:cTn id="37" dur="500"/>
                                        <p:tgtEl>
                                          <p:spTgt spid="396"/>
                                        </p:tgtEl>
                                      </p:cBhvr>
                                    </p:animEffect>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8" presetID="22" grpId="8" fill="hold">
                                  <p:stCondLst>
                                    <p:cond delay="0"/>
                                  </p:stCondLst>
                                  <p:iterate type="el" backwards="0">
                                    <p:tmAbs val="0"/>
                                  </p:iterate>
                                  <p:childTnLst>
                                    <p:set>
                                      <p:cBhvr>
                                        <p:cTn id="41" fill="hold"/>
                                        <p:tgtEl>
                                          <p:spTgt spid="397"/>
                                        </p:tgtEl>
                                        <p:attrNameLst>
                                          <p:attrName>style.visibility</p:attrName>
                                        </p:attrNameLst>
                                      </p:cBhvr>
                                      <p:to>
                                        <p:strVal val="visible"/>
                                      </p:to>
                                    </p:set>
                                    <p:animEffect filter="wipe(left)" transition="in">
                                      <p:cBhvr>
                                        <p:cTn id="42" dur="500"/>
                                        <p:tgtEl>
                                          <p:spTgt spid="397"/>
                                        </p:tgtEl>
                                      </p:cBhvr>
                                    </p:animEffect>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0" presetID="10" grpId="9" fill="hold">
                                  <p:stCondLst>
                                    <p:cond delay="0"/>
                                  </p:stCondLst>
                                  <p:iterate type="el" backwards="0">
                                    <p:tmAbs val="0"/>
                                  </p:iterate>
                                  <p:childTnLst>
                                    <p:set>
                                      <p:cBhvr>
                                        <p:cTn id="46" fill="hold"/>
                                        <p:tgtEl>
                                          <p:spTgt spid="387"/>
                                        </p:tgtEl>
                                        <p:attrNameLst>
                                          <p:attrName>style.visibility</p:attrName>
                                        </p:attrNameLst>
                                      </p:cBhvr>
                                      <p:to>
                                        <p:strVal val="visible"/>
                                      </p:to>
                                    </p:set>
                                    <p:animEffect filter="fade" transition="in">
                                      <p:cBhvr>
                                        <p:cTn id="47" dur="500"/>
                                        <p:tgtEl>
                                          <p:spTgt spid="3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3" grpId="4"/>
      <p:bldP build="whole" bldLvl="1" animBg="1" rev="0" advAuto="0" spid="392" grpId="3"/>
      <p:bldP build="whole" bldLvl="1" animBg="1" rev="0" advAuto="0" spid="394" grpId="5"/>
      <p:bldP build="whole" bldLvl="1" animBg="1" rev="0" advAuto="0" spid="395" grpId="6"/>
      <p:bldP build="whole" bldLvl="1" animBg="1" rev="0" advAuto="0" spid="387" grpId="9"/>
      <p:bldP build="whole" bldLvl="1" animBg="1" rev="0" advAuto="0" spid="396" grpId="7"/>
      <p:bldP build="whole" bldLvl="1" animBg="1" rev="0" advAuto="0" spid="389" grpId="1"/>
      <p:bldP build="whole" bldLvl="1" animBg="1" rev="0" advAuto="0" spid="391" grpId="2"/>
      <p:bldP build="whole" bldLvl="1" animBg="1" rev="0" advAuto="0" spid="397" grpId="8"/>
    </p:bldLst>
  </p:timing>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1" name="Shape 401"/>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38 of 60</a:t>
            </a:r>
          </a:p>
        </p:txBody>
      </p:sp>
      <p:pic>
        <p:nvPicPr>
          <p:cNvPr id="402"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03"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02"/>
                                        </p:tgtEl>
                                        <p:attrNameLst>
                                          <p:attrName>style.visibility</p:attrName>
                                        </p:attrNameLst>
                                      </p:cBhvr>
                                      <p:to>
                                        <p:strVal val="visible"/>
                                      </p:to>
                                    </p:set>
                                    <p:animEffect filter="fade" transition="in">
                                      <p:cBhvr>
                                        <p:cTn id="7" dur="500"/>
                                        <p:tgtEl>
                                          <p:spTgt spid="4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2" grpId="1"/>
    </p:bldLst>
  </p:timing>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5" name="Shape 40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39 of 60</a:t>
            </a:r>
          </a:p>
        </p:txBody>
      </p:sp>
      <p:pic>
        <p:nvPicPr>
          <p:cNvPr id="406"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07"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06"/>
                                        </p:tgtEl>
                                        <p:attrNameLst>
                                          <p:attrName>style.visibility</p:attrName>
                                        </p:attrNameLst>
                                      </p:cBhvr>
                                      <p:to>
                                        <p:strVal val="visible"/>
                                      </p:to>
                                    </p:set>
                                    <p:animEffect filter="fade" transition="in">
                                      <p:cBhvr>
                                        <p:cTn id="7" dur="500"/>
                                        <p:tgtEl>
                                          <p:spTgt spid="4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6"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1" name="vocabulario1-header.png" descr="vocabulario1-header"/>
          <p:cNvPicPr/>
          <p:nvPr/>
        </p:nvPicPr>
        <p:blipFill>
          <a:blip r:embed="rId2">
            <a:extLst/>
          </a:blip>
          <a:stretch>
            <a:fillRect/>
          </a:stretch>
        </p:blipFill>
        <p:spPr>
          <a:xfrm>
            <a:off x="0" y="0"/>
            <a:ext cx="9142413" cy="990600"/>
          </a:xfrm>
          <a:prstGeom prst="rect">
            <a:avLst/>
          </a:prstGeom>
          <a:ln w="12700">
            <a:miter lim="400000"/>
          </a:ln>
        </p:spPr>
      </p:pic>
      <p:sp>
        <p:nvSpPr>
          <p:cNvPr id="42" name="Shape 4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 of 60</a:t>
            </a:r>
          </a:p>
        </p:txBody>
      </p:sp>
      <p:pic>
        <p:nvPicPr>
          <p:cNvPr id="43"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44" name="enLaSala1.png" descr="enLaSala1"/>
          <p:cNvPicPr/>
          <p:nvPr/>
        </p:nvPicPr>
        <p:blipFill>
          <a:blip r:embed="rId4">
            <a:extLst/>
          </a:blip>
          <a:stretch>
            <a:fillRect/>
          </a:stretch>
        </p:blipFill>
        <p:spPr>
          <a:xfrm>
            <a:off x="171450" y="1028700"/>
            <a:ext cx="3149600" cy="431800"/>
          </a:xfrm>
          <a:prstGeom prst="rect">
            <a:avLst/>
          </a:prstGeom>
          <a:ln w="12700">
            <a:miter lim="400000"/>
          </a:ln>
        </p:spPr>
      </p:pic>
      <p:pic>
        <p:nvPicPr>
          <p:cNvPr id="45" name="cap03slide04.png" descr="cap03slide04"/>
          <p:cNvPicPr/>
          <p:nvPr/>
        </p:nvPicPr>
        <p:blipFill>
          <a:blip r:embed="rId5">
            <a:extLst/>
          </a:blip>
          <a:stretch>
            <a:fillRect/>
          </a:stretch>
        </p:blipFill>
        <p:spPr>
          <a:xfrm>
            <a:off x="2538412" y="1763712"/>
            <a:ext cx="4038601" cy="1600201"/>
          </a:xfrm>
          <a:prstGeom prst="rect">
            <a:avLst/>
          </a:prstGeom>
          <a:ln w="12700">
            <a:miter lim="400000"/>
          </a:ln>
        </p:spPr>
      </p:pic>
      <p:sp>
        <p:nvSpPr>
          <p:cNvPr id="46" name="Shape 46"/>
          <p:cNvSpPr/>
          <p:nvPr/>
        </p:nvSpPr>
        <p:spPr>
          <a:xfrm>
            <a:off x="1835150" y="3454400"/>
            <a:ext cx="5881772" cy="74270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buSzPct val="100000"/>
              <a:buChar char="•"/>
            </a:pPr>
            <a:r>
              <a:rPr sz="2000"/>
              <a:t> </a:t>
            </a:r>
            <a:r>
              <a:rPr sz="2200"/>
              <a:t>When you want to get a friend’s attention to </a:t>
            </a:r>
            <a:br>
              <a:rPr sz="2200"/>
            </a:br>
            <a:r>
              <a:rPr sz="2200"/>
              <a:t>  look at something, you can say </a:t>
            </a:r>
            <a:r>
              <a:rPr sz="2200">
                <a:solidFill>
                  <a:srgbClr val="FF3300"/>
                </a:solidFill>
              </a:rPr>
              <a:t>______</a:t>
            </a:r>
            <a:r>
              <a:rPr sz="2200"/>
              <a:t>. </a:t>
            </a:r>
            <a:r>
              <a:rPr sz="2200" u="sng"/>
              <a:t>        </a:t>
            </a:r>
          </a:p>
        </p:txBody>
      </p:sp>
      <p:sp>
        <p:nvSpPr>
          <p:cNvPr id="47" name="Shape 47"/>
          <p:cNvSpPr/>
          <p:nvPr/>
        </p:nvSpPr>
        <p:spPr>
          <a:xfrm>
            <a:off x="1849437" y="4368800"/>
            <a:ext cx="5980408" cy="107290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buSzPct val="100000"/>
              <a:buChar char="•"/>
            </a:pPr>
            <a:r>
              <a:rPr sz="2200"/>
              <a:t> </a:t>
            </a:r>
            <a:r>
              <a:rPr sz="2200">
                <a:solidFill>
                  <a:srgbClr val="FF3300"/>
                </a:solidFill>
              </a:rPr>
              <a:t>_________ </a:t>
            </a:r>
            <a:r>
              <a:rPr sz="2200"/>
              <a:t>is a good expression you can use </a:t>
            </a:r>
            <a:br>
              <a:rPr sz="2200"/>
            </a:br>
            <a:r>
              <a:rPr sz="2200"/>
              <a:t>  when you want to find out what’s happening </a:t>
            </a:r>
            <a:br>
              <a:rPr sz="2200"/>
            </a:br>
            <a:r>
              <a:rPr sz="2200"/>
              <a:t>  or what’s going on.</a:t>
            </a:r>
            <a:r>
              <a:rPr sz="2200">
                <a:solidFill>
                  <a:srgbClr val="FF3300"/>
                </a:solidFill>
              </a:rPr>
              <a:t> </a:t>
            </a:r>
          </a:p>
        </p:txBody>
      </p:sp>
      <p:sp>
        <p:nvSpPr>
          <p:cNvPr id="48" name="Shape 48"/>
          <p:cNvSpPr/>
          <p:nvPr/>
        </p:nvSpPr>
        <p:spPr>
          <a:xfrm>
            <a:off x="5575300" y="3781425"/>
            <a:ext cx="818057" cy="41250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200">
                <a:solidFill>
                  <a:srgbClr val="FF3300"/>
                </a:solidFill>
              </a:defRPr>
            </a:lvl1pPr>
          </a:lstStyle>
          <a:p>
            <a:pPr lvl="0">
              <a:defRPr sz="1800">
                <a:solidFill>
                  <a:srgbClr val="000000"/>
                </a:solidFill>
              </a:defRPr>
            </a:pPr>
            <a:r>
              <a:rPr sz="2200">
                <a:solidFill>
                  <a:srgbClr val="FF3300"/>
                </a:solidFill>
              </a:rPr>
              <a:t>¡Mira!</a:t>
            </a:r>
          </a:p>
        </p:txBody>
      </p:sp>
      <p:sp>
        <p:nvSpPr>
          <p:cNvPr id="49" name="Shape 49"/>
          <p:cNvSpPr/>
          <p:nvPr/>
        </p:nvSpPr>
        <p:spPr>
          <a:xfrm>
            <a:off x="2003424" y="4357687"/>
            <a:ext cx="1641796" cy="41250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200">
                <a:solidFill>
                  <a:srgbClr val="FF3300"/>
                </a:solidFill>
              </a:defRPr>
            </a:lvl1pPr>
          </a:lstStyle>
          <a:p>
            <a:pPr lvl="0">
              <a:defRPr sz="1800">
                <a:solidFill>
                  <a:srgbClr val="000000"/>
                </a:solidFill>
              </a:defRPr>
            </a:pPr>
            <a:r>
              <a:rPr sz="2200">
                <a:solidFill>
                  <a:srgbClr val="FF3300"/>
                </a:solidFill>
              </a:rPr>
              <a:t>¿Qué pasa?</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32" presetID="23" grpId="2" fill="hold">
                                  <p:stCondLst>
                                    <p:cond delay="0"/>
                                  </p:stCondLst>
                                  <p:iterate type="el" backwards="0">
                                    <p:tmAbs val="0"/>
                                  </p:iterate>
                                  <p:childTnLst>
                                    <p:set>
                                      <p:cBhvr>
                                        <p:cTn id="12" fill="hold"/>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10" grpId="3" fill="hold">
                                  <p:stCondLst>
                                    <p:cond delay="0"/>
                                  </p:stCondLst>
                                  <p:iterate type="el" backwards="0">
                                    <p:tmAbs val="0"/>
                                  </p:iterate>
                                  <p:childTnLst>
                                    <p:set>
                                      <p:cBhvr>
                                        <p:cTn id="18" fill="hold"/>
                                        <p:tgtEl>
                                          <p:spTgt spid="43"/>
                                        </p:tgtEl>
                                        <p:attrNameLst>
                                          <p:attrName>style.visibility</p:attrName>
                                        </p:attrNameLst>
                                      </p:cBhvr>
                                      <p:to>
                                        <p:strVal val="visible"/>
                                      </p:to>
                                    </p:set>
                                    <p:animEffect filter="fade" transition="in">
                                      <p:cBhvr>
                                        <p:cTn id="19" dur="500"/>
                                        <p:tgtEl>
                                          <p:spTgt spid="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 grpId="2"/>
      <p:bldP build="whole" bldLvl="1" animBg="1" rev="0" advAuto="0" spid="43" grpId="3"/>
      <p:bldP build="whole" bldLvl="1" animBg="1" rev="0" advAuto="0" spid="48" grpId="1"/>
    </p:bldLst>
  </p:timing>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9" name="Shape 409"/>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40 of 60</a:t>
            </a:r>
          </a:p>
        </p:txBody>
      </p:sp>
      <p:pic>
        <p:nvPicPr>
          <p:cNvPr id="410"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11"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10"/>
                                        </p:tgtEl>
                                        <p:attrNameLst>
                                          <p:attrName>style.visibility</p:attrName>
                                        </p:attrNameLst>
                                      </p:cBhvr>
                                      <p:to>
                                        <p:strVal val="visible"/>
                                      </p:to>
                                    </p:set>
                                    <p:animEffect filter="fade" transition="in">
                                      <p:cBhvr>
                                        <p:cTn id="7" dur="500"/>
                                        <p:tgtEl>
                                          <p:spTgt spid="4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0" grpId="1"/>
    </p:bldLst>
  </p:timing>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3" name="Shape 41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41 of 60</a:t>
            </a:r>
          </a:p>
        </p:txBody>
      </p:sp>
      <p:pic>
        <p:nvPicPr>
          <p:cNvPr id="414"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15"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14"/>
                                        </p:tgtEl>
                                        <p:attrNameLst>
                                          <p:attrName>style.visibility</p:attrName>
                                        </p:attrNameLst>
                                      </p:cBhvr>
                                      <p:to>
                                        <p:strVal val="visible"/>
                                      </p:to>
                                    </p:set>
                                    <p:animEffect filter="fade" transition="in">
                                      <p:cBhvr>
                                        <p:cTn id="7" dur="500"/>
                                        <p:tgtEl>
                                          <p:spTgt spid="4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4" grpId="1"/>
    </p:bldLst>
  </p:timing>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7" name="Shape 417"/>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42 of 60</a:t>
            </a:r>
          </a:p>
        </p:txBody>
      </p:sp>
      <p:pic>
        <p:nvPicPr>
          <p:cNvPr id="418"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19" name="lectura-cultura-header.png" descr="lectura-cultura-header"/>
          <p:cNvPicPr/>
          <p:nvPr/>
        </p:nvPicPr>
        <p:blipFill>
          <a:blip r:embed="rId3">
            <a:extLst/>
          </a:blip>
          <a:stretch>
            <a:fillRect/>
          </a:stretch>
        </p:blipFill>
        <p:spPr>
          <a:xfrm>
            <a:off x="0" y="0"/>
            <a:ext cx="9142413" cy="1257300"/>
          </a:xfrm>
          <a:prstGeom prst="rect">
            <a:avLst/>
          </a:prstGeom>
          <a:ln w="12700">
            <a:miter lim="400000"/>
          </a:ln>
        </p:spPr>
      </p:pic>
      <p:pic>
        <p:nvPicPr>
          <p:cNvPr id="420" name="cap03slide42.png" descr="cap03slide42"/>
          <p:cNvPicPr/>
          <p:nvPr/>
        </p:nvPicPr>
        <p:blipFill>
          <a:blip r:embed="rId4">
            <a:extLst/>
          </a:blip>
          <a:stretch>
            <a:fillRect/>
          </a:stretch>
        </p:blipFill>
        <p:spPr>
          <a:xfrm>
            <a:off x="327025" y="1816100"/>
            <a:ext cx="4038600" cy="3175000"/>
          </a:xfrm>
          <a:prstGeom prst="rect">
            <a:avLst/>
          </a:prstGeom>
          <a:ln w="12700">
            <a:miter lim="400000"/>
          </a:ln>
        </p:spPr>
      </p:pic>
      <p:pic>
        <p:nvPicPr>
          <p:cNvPr id="421" name="latinoAmerica1.png" descr="latinoAmerica1"/>
          <p:cNvPicPr/>
          <p:nvPr/>
        </p:nvPicPr>
        <p:blipFill>
          <a:blip r:embed="rId5">
            <a:extLst/>
          </a:blip>
          <a:stretch>
            <a:fillRect/>
          </a:stretch>
        </p:blipFill>
        <p:spPr>
          <a:xfrm>
            <a:off x="2935287" y="682625"/>
            <a:ext cx="5969001" cy="469900"/>
          </a:xfrm>
          <a:prstGeom prst="rect">
            <a:avLst/>
          </a:prstGeom>
          <a:ln w="12700">
            <a:miter lim="400000"/>
          </a:ln>
        </p:spPr>
      </p:pic>
      <p:sp>
        <p:nvSpPr>
          <p:cNvPr id="422" name="Shape 422"/>
          <p:cNvSpPr/>
          <p:nvPr/>
        </p:nvSpPr>
        <p:spPr>
          <a:xfrm>
            <a:off x="4568825" y="2457159"/>
            <a:ext cx="4847913" cy="21278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sz="2000"/>
              <a:t>   Magalí es una alumna de intercambio¹. </a:t>
            </a:r>
            <a:endParaRPr sz="2000"/>
          </a:p>
          <a:p>
            <a:pPr lvl="0"/>
            <a:r>
              <a:rPr sz="2000"/>
              <a:t>Ella es de Arequipa, Perú, pero pasa un </a:t>
            </a:r>
            <a:endParaRPr sz="2000"/>
          </a:p>
          <a:p>
            <a:pPr lvl="0"/>
            <a:r>
              <a:rPr sz="2000"/>
              <a:t>año con una familia en Nueva York. Ella </a:t>
            </a:r>
            <a:endParaRPr sz="2000"/>
          </a:p>
          <a:p>
            <a:pPr lvl="0"/>
            <a:r>
              <a:rPr sz="2000"/>
              <a:t>va a la escuela con sus nuevos </a:t>
            </a:r>
            <a:endParaRPr sz="2000"/>
          </a:p>
          <a:p>
            <a:pPr lvl="0"/>
            <a:r>
              <a:rPr sz="2000"/>
              <a:t>«hermanos». Magalí observa que hay </a:t>
            </a:r>
            <a:endParaRPr sz="2000"/>
          </a:p>
          <a:p>
            <a:pPr lvl="0"/>
            <a:r>
              <a:rPr sz="2000"/>
              <a:t>diferencias entre su escuela en Perú y </a:t>
            </a:r>
            <a:endParaRPr sz="2000"/>
          </a:p>
          <a:p>
            <a:pPr lvl="0"/>
            <a:r>
              <a:rPr sz="2000"/>
              <a:t>su nueva escuela en Nueva York. </a:t>
            </a:r>
          </a:p>
        </p:txBody>
      </p:sp>
      <p:sp>
        <p:nvSpPr>
          <p:cNvPr id="423" name="Shape 423"/>
          <p:cNvSpPr/>
          <p:nvPr/>
        </p:nvSpPr>
        <p:spPr>
          <a:xfrm>
            <a:off x="5032375" y="4926100"/>
            <a:ext cx="2988653"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t>¹de intercambio     </a:t>
            </a:r>
            <a:r>
              <a:rPr i="1"/>
              <a:t>exchange</a:t>
            </a:r>
          </a:p>
        </p:txBody>
      </p:sp>
      <p:sp>
        <p:nvSpPr>
          <p:cNvPr id="424" name="Shape 424"/>
          <p:cNvSpPr/>
          <p:nvPr/>
        </p:nvSpPr>
        <p:spPr>
          <a:xfrm>
            <a:off x="469900" y="5054416"/>
            <a:ext cx="4259124" cy="832218"/>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90000"/>
              </a:lnSpc>
            </a:pPr>
            <a:r>
              <a:t>Lupe y sus amigas, como Magalí, son </a:t>
            </a:r>
          </a:p>
          <a:p>
            <a:pPr lvl="0">
              <a:lnSpc>
                <a:spcPct val="90000"/>
              </a:lnSpc>
            </a:pPr>
            <a:r>
              <a:t>peruanas. Ellas van a la misma escuela </a:t>
            </a:r>
          </a:p>
          <a:p>
            <a:pPr lvl="0">
              <a:lnSpc>
                <a:spcPct val="90000"/>
              </a:lnSpc>
            </a:pPr>
            <a:r>
              <a:t>en una región rural cerca de Arequipa.</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22"/>
                                        </p:tgtEl>
                                        <p:attrNameLst>
                                          <p:attrName>style.visibility</p:attrName>
                                        </p:attrNameLst>
                                      </p:cBhvr>
                                      <p:to>
                                        <p:strVal val="visible"/>
                                      </p:to>
                                    </p:set>
                                    <p:animEffect filter="fade" transition="in">
                                      <p:cBhvr>
                                        <p:cTn id="7" dur="500"/>
                                        <p:tgtEl>
                                          <p:spTgt spid="422"/>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423"/>
                                        </p:tgtEl>
                                        <p:attrNameLst>
                                          <p:attrName>style.visibility</p:attrName>
                                        </p:attrNameLst>
                                      </p:cBhvr>
                                      <p:to>
                                        <p:strVal val="visible"/>
                                      </p:to>
                                    </p:set>
                                    <p:animEffect filter="fade" transition="in">
                                      <p:cBhvr>
                                        <p:cTn id="11" dur="500"/>
                                        <p:tgtEl>
                                          <p:spTgt spid="423"/>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0" grpId="3" fill="hold">
                                  <p:stCondLst>
                                    <p:cond delay="0"/>
                                  </p:stCondLst>
                                  <p:iterate type="el" backwards="0">
                                    <p:tmAbs val="0"/>
                                  </p:iterate>
                                  <p:childTnLst>
                                    <p:set>
                                      <p:cBhvr>
                                        <p:cTn id="15" fill="hold"/>
                                        <p:tgtEl>
                                          <p:spTgt spid="418"/>
                                        </p:tgtEl>
                                        <p:attrNameLst>
                                          <p:attrName>style.visibility</p:attrName>
                                        </p:attrNameLst>
                                      </p:cBhvr>
                                      <p:to>
                                        <p:strVal val="visible"/>
                                      </p:to>
                                    </p:set>
                                    <p:animEffect filter="fade" transition="in">
                                      <p:cBhvr>
                                        <p:cTn id="16" dur="500"/>
                                        <p:tgtEl>
                                          <p:spTgt spid="4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2" grpId="1"/>
      <p:bldP build="whole" bldLvl="1" animBg="1" rev="0" advAuto="0" spid="423" grpId="2"/>
      <p:bldP build="whole" bldLvl="1" animBg="1" rev="0" advAuto="0" spid="418" grpId="3"/>
    </p:bldLst>
  </p:timing>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6" name="Shape 426"/>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43 of 60</a:t>
            </a:r>
          </a:p>
        </p:txBody>
      </p:sp>
      <p:pic>
        <p:nvPicPr>
          <p:cNvPr id="427"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28" name="lectura-cultura-header.png" descr="lectura-cultura-header"/>
          <p:cNvPicPr/>
          <p:nvPr/>
        </p:nvPicPr>
        <p:blipFill>
          <a:blip r:embed="rId3">
            <a:extLst/>
          </a:blip>
          <a:stretch>
            <a:fillRect/>
          </a:stretch>
        </p:blipFill>
        <p:spPr>
          <a:xfrm>
            <a:off x="0" y="0"/>
            <a:ext cx="9142413" cy="1257300"/>
          </a:xfrm>
          <a:prstGeom prst="rect">
            <a:avLst/>
          </a:prstGeom>
          <a:ln w="12700">
            <a:miter lim="400000"/>
          </a:ln>
        </p:spPr>
      </p:pic>
      <p:pic>
        <p:nvPicPr>
          <p:cNvPr id="429" name="cap03slide42.png" descr="cap03slide42"/>
          <p:cNvPicPr/>
          <p:nvPr/>
        </p:nvPicPr>
        <p:blipFill>
          <a:blip r:embed="rId4">
            <a:extLst/>
          </a:blip>
          <a:stretch>
            <a:fillRect/>
          </a:stretch>
        </p:blipFill>
        <p:spPr>
          <a:xfrm>
            <a:off x="327025" y="1816100"/>
            <a:ext cx="4038600" cy="3175000"/>
          </a:xfrm>
          <a:prstGeom prst="rect">
            <a:avLst/>
          </a:prstGeom>
          <a:ln w="12700">
            <a:miter lim="400000"/>
          </a:ln>
        </p:spPr>
      </p:pic>
      <p:sp>
        <p:nvSpPr>
          <p:cNvPr id="430" name="Shape 430"/>
          <p:cNvSpPr/>
          <p:nvPr/>
        </p:nvSpPr>
        <p:spPr>
          <a:xfrm>
            <a:off x="4568825" y="2012659"/>
            <a:ext cx="4678373" cy="27120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sz="2000"/>
              <a:t>    En Perú muchos alumnos van a una </a:t>
            </a:r>
            <a:endParaRPr sz="2000"/>
          </a:p>
          <a:p>
            <a:pPr lvl="0"/>
            <a:r>
              <a:rPr sz="2000"/>
              <a:t>escuela privada. La mayoría² de las </a:t>
            </a:r>
            <a:endParaRPr sz="2000"/>
          </a:p>
          <a:p>
            <a:pPr lvl="0"/>
            <a:r>
              <a:rPr sz="2000"/>
              <a:t>escuelas privadas no son mixtas. Los </a:t>
            </a:r>
            <a:endParaRPr sz="2000"/>
          </a:p>
          <a:p>
            <a:pPr lvl="0"/>
            <a:r>
              <a:rPr sz="2000"/>
              <a:t>muchachos van a una escuela y las </a:t>
            </a:r>
            <a:endParaRPr sz="2000"/>
          </a:p>
          <a:p>
            <a:pPr lvl="0"/>
            <a:r>
              <a:rPr sz="2000"/>
              <a:t>muchachas van a otra. Pero la mayoría </a:t>
            </a:r>
            <a:endParaRPr sz="2000"/>
          </a:p>
          <a:p>
            <a:pPr lvl="0"/>
            <a:r>
              <a:rPr sz="2000"/>
              <a:t>de las escuelas públicas son mixtas. </a:t>
            </a:r>
            <a:endParaRPr sz="2000"/>
          </a:p>
          <a:p>
            <a:pPr lvl="0"/>
            <a:r>
              <a:rPr sz="2000"/>
              <a:t>Los alumnos de las escuelas privadas </a:t>
            </a:r>
            <a:endParaRPr sz="2000"/>
          </a:p>
          <a:p>
            <a:pPr lvl="0"/>
            <a:r>
              <a:rPr sz="2000"/>
              <a:t>y públicas llevan uniforme. No van a </a:t>
            </a:r>
            <a:endParaRPr sz="2000"/>
          </a:p>
          <a:p>
            <a:pPr lvl="0"/>
            <a:r>
              <a:rPr sz="2000"/>
              <a:t>clase en un blue jean y T-shirt.</a:t>
            </a:r>
            <a:r>
              <a:rPr sz="2000"/>
              <a:t> </a:t>
            </a:r>
          </a:p>
        </p:txBody>
      </p:sp>
      <p:sp>
        <p:nvSpPr>
          <p:cNvPr id="431" name="Shape 431"/>
          <p:cNvSpPr/>
          <p:nvPr/>
        </p:nvSpPr>
        <p:spPr>
          <a:xfrm>
            <a:off x="5041900" y="4926100"/>
            <a:ext cx="2123813"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t>²mayoría     </a:t>
            </a:r>
            <a:r>
              <a:rPr i="1"/>
              <a:t>majority</a:t>
            </a:r>
          </a:p>
        </p:txBody>
      </p:sp>
      <p:pic>
        <p:nvPicPr>
          <p:cNvPr id="432" name="latinoAmerica1.png" descr="latinoAmerica1"/>
          <p:cNvPicPr/>
          <p:nvPr/>
        </p:nvPicPr>
        <p:blipFill>
          <a:blip r:embed="rId5">
            <a:extLst/>
          </a:blip>
          <a:stretch>
            <a:fillRect/>
          </a:stretch>
        </p:blipFill>
        <p:spPr>
          <a:xfrm>
            <a:off x="2935287" y="682625"/>
            <a:ext cx="5969001" cy="469900"/>
          </a:xfrm>
          <a:prstGeom prst="rect">
            <a:avLst/>
          </a:prstGeom>
          <a:ln w="12700">
            <a:miter lim="400000"/>
          </a:ln>
        </p:spPr>
      </p:pic>
      <p:sp>
        <p:nvSpPr>
          <p:cNvPr id="433" name="Shape 433"/>
          <p:cNvSpPr/>
          <p:nvPr/>
        </p:nvSpPr>
        <p:spPr>
          <a:xfrm>
            <a:off x="469900" y="5054416"/>
            <a:ext cx="4259124" cy="832218"/>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90000"/>
              </a:lnSpc>
            </a:pPr>
            <a:r>
              <a:t>Lupe y sus amigas, como Magalí, son </a:t>
            </a:r>
          </a:p>
          <a:p>
            <a:pPr lvl="0">
              <a:lnSpc>
                <a:spcPct val="90000"/>
              </a:lnSpc>
            </a:pPr>
            <a:r>
              <a:t>peruanas. Ellas van a la misma escuela </a:t>
            </a:r>
          </a:p>
          <a:p>
            <a:pPr lvl="0">
              <a:lnSpc>
                <a:spcPct val="90000"/>
              </a:lnSpc>
            </a:pPr>
            <a:r>
              <a:t>en una región rural cerca de Arequipa.</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30"/>
                                        </p:tgtEl>
                                        <p:attrNameLst>
                                          <p:attrName>style.visibility</p:attrName>
                                        </p:attrNameLst>
                                      </p:cBhvr>
                                      <p:to>
                                        <p:strVal val="visible"/>
                                      </p:to>
                                    </p:set>
                                    <p:animEffect filter="fade" transition="in">
                                      <p:cBhvr>
                                        <p:cTn id="7" dur="500"/>
                                        <p:tgtEl>
                                          <p:spTgt spid="430"/>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431"/>
                                        </p:tgtEl>
                                        <p:attrNameLst>
                                          <p:attrName>style.visibility</p:attrName>
                                        </p:attrNameLst>
                                      </p:cBhvr>
                                      <p:to>
                                        <p:strVal val="visible"/>
                                      </p:to>
                                    </p:set>
                                    <p:animEffect filter="fade" transition="in">
                                      <p:cBhvr>
                                        <p:cTn id="11" dur="500"/>
                                        <p:tgtEl>
                                          <p:spTgt spid="431"/>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0" grpId="3" fill="hold">
                                  <p:stCondLst>
                                    <p:cond delay="0"/>
                                  </p:stCondLst>
                                  <p:iterate type="el" backwards="0">
                                    <p:tmAbs val="0"/>
                                  </p:iterate>
                                  <p:childTnLst>
                                    <p:set>
                                      <p:cBhvr>
                                        <p:cTn id="15" fill="hold"/>
                                        <p:tgtEl>
                                          <p:spTgt spid="427"/>
                                        </p:tgtEl>
                                        <p:attrNameLst>
                                          <p:attrName>style.visibility</p:attrName>
                                        </p:attrNameLst>
                                      </p:cBhvr>
                                      <p:to>
                                        <p:strVal val="visible"/>
                                      </p:to>
                                    </p:set>
                                    <p:animEffect filter="fade" transition="in">
                                      <p:cBhvr>
                                        <p:cTn id="16" dur="500"/>
                                        <p:tgtEl>
                                          <p:spTgt spid="4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1" grpId="2"/>
      <p:bldP build="whole" bldLvl="1" animBg="1" rev="0" advAuto="0" spid="427" grpId="3"/>
      <p:bldP build="whole" bldLvl="1" animBg="1" rev="0" advAuto="0" spid="430" grpId="1"/>
    </p:bldLst>
  </p:timing>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5" name="Shape 43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44 of 60</a:t>
            </a:r>
          </a:p>
        </p:txBody>
      </p:sp>
      <p:pic>
        <p:nvPicPr>
          <p:cNvPr id="436"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37" name="lectura-cultura-header.png" descr="lectura-cultura-header"/>
          <p:cNvPicPr/>
          <p:nvPr/>
        </p:nvPicPr>
        <p:blipFill>
          <a:blip r:embed="rId3">
            <a:extLst/>
          </a:blip>
          <a:stretch>
            <a:fillRect/>
          </a:stretch>
        </p:blipFill>
        <p:spPr>
          <a:xfrm>
            <a:off x="0" y="0"/>
            <a:ext cx="9142413" cy="1257300"/>
          </a:xfrm>
          <a:prstGeom prst="rect">
            <a:avLst/>
          </a:prstGeom>
          <a:ln w="12700">
            <a:miter lim="400000"/>
          </a:ln>
        </p:spPr>
      </p:pic>
      <p:pic>
        <p:nvPicPr>
          <p:cNvPr id="438" name="cap03slide42.png" descr="cap03slide42"/>
          <p:cNvPicPr/>
          <p:nvPr/>
        </p:nvPicPr>
        <p:blipFill>
          <a:blip r:embed="rId4">
            <a:extLst/>
          </a:blip>
          <a:stretch>
            <a:fillRect/>
          </a:stretch>
        </p:blipFill>
        <p:spPr>
          <a:xfrm>
            <a:off x="327025" y="1816100"/>
            <a:ext cx="4038600" cy="3175000"/>
          </a:xfrm>
          <a:prstGeom prst="rect">
            <a:avLst/>
          </a:prstGeom>
          <a:ln w="12700">
            <a:miter lim="400000"/>
          </a:ln>
        </p:spPr>
      </p:pic>
      <p:sp>
        <p:nvSpPr>
          <p:cNvPr id="439" name="Shape 439"/>
          <p:cNvSpPr/>
          <p:nvPr/>
        </p:nvSpPr>
        <p:spPr>
          <a:xfrm>
            <a:off x="4568825" y="1904709"/>
            <a:ext cx="5046102" cy="30041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sz="2000"/>
              <a:t>    Las escuelas en Perú como en muchas </a:t>
            </a:r>
            <a:endParaRPr sz="2000"/>
          </a:p>
          <a:p>
            <a:pPr lvl="0"/>
            <a:r>
              <a:rPr sz="2000"/>
              <a:t>partes de Latinoamérica tienen nombres </a:t>
            </a:r>
            <a:endParaRPr sz="2000"/>
          </a:p>
          <a:p>
            <a:pPr lvl="0"/>
            <a:r>
              <a:rPr sz="2000"/>
              <a:t>diferentes que las escuelas en Estados </a:t>
            </a:r>
            <a:endParaRPr sz="2000"/>
          </a:p>
          <a:p>
            <a:pPr lvl="0"/>
            <a:r>
              <a:rPr sz="2000"/>
              <a:t>Unidos. Por ejemplo, un colegio es una </a:t>
            </a:r>
            <a:endParaRPr sz="2000"/>
          </a:p>
          <a:p>
            <a:pPr lvl="0"/>
            <a:r>
              <a:rPr sz="2000"/>
              <a:t>escuela secundaria. Una academia es una </a:t>
            </a:r>
            <a:endParaRPr sz="2000"/>
          </a:p>
          <a:p>
            <a:pPr lvl="0"/>
            <a:r>
              <a:rPr sz="2000"/>
              <a:t>escuela primaria o secundaria. En la </a:t>
            </a:r>
            <a:endParaRPr sz="2000"/>
          </a:p>
          <a:p>
            <a:pPr lvl="0"/>
            <a:r>
              <a:rPr sz="2000"/>
              <a:t>lengua de los alumnos o estudiantes, la </a:t>
            </a:r>
            <a:endParaRPr sz="2000"/>
          </a:p>
          <a:p>
            <a:pPr lvl="0"/>
            <a:r>
              <a:rPr sz="2000"/>
              <a:t>escuela secundaria o </a:t>
            </a:r>
            <a:r>
              <a:rPr i="1" sz="2000"/>
              <a:t>high school </a:t>
            </a:r>
            <a:r>
              <a:rPr sz="2000"/>
              <a:t>es la </a:t>
            </a:r>
            <a:endParaRPr sz="2000"/>
          </a:p>
          <a:p>
            <a:pPr lvl="0"/>
            <a:r>
              <a:rPr sz="2000"/>
              <a:t>prepa — una forma corta o abreviada </a:t>
            </a:r>
            <a:endParaRPr sz="2000"/>
          </a:p>
          <a:p>
            <a:pPr lvl="0"/>
            <a:r>
              <a:rPr sz="2000"/>
              <a:t>de «la preparatoria».</a:t>
            </a:r>
          </a:p>
        </p:txBody>
      </p:sp>
      <p:pic>
        <p:nvPicPr>
          <p:cNvPr id="440" name="latinoAmerica1.png" descr="latinoAmerica1"/>
          <p:cNvPicPr/>
          <p:nvPr/>
        </p:nvPicPr>
        <p:blipFill>
          <a:blip r:embed="rId5">
            <a:extLst/>
          </a:blip>
          <a:stretch>
            <a:fillRect/>
          </a:stretch>
        </p:blipFill>
        <p:spPr>
          <a:xfrm>
            <a:off x="2935287" y="682625"/>
            <a:ext cx="5969001" cy="469900"/>
          </a:xfrm>
          <a:prstGeom prst="rect">
            <a:avLst/>
          </a:prstGeom>
          <a:ln w="12700">
            <a:miter lim="400000"/>
          </a:ln>
        </p:spPr>
      </p:pic>
      <p:sp>
        <p:nvSpPr>
          <p:cNvPr id="441" name="Shape 441"/>
          <p:cNvSpPr/>
          <p:nvPr/>
        </p:nvSpPr>
        <p:spPr>
          <a:xfrm>
            <a:off x="469900" y="5054416"/>
            <a:ext cx="4259124" cy="832218"/>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90000"/>
              </a:lnSpc>
            </a:pPr>
            <a:r>
              <a:t>Lupe y sus amigas, como Magalí, son </a:t>
            </a:r>
          </a:p>
          <a:p>
            <a:pPr lvl="0">
              <a:lnSpc>
                <a:spcPct val="90000"/>
              </a:lnSpc>
            </a:pPr>
            <a:r>
              <a:t>peruanas. Ellas van a la misma escuela </a:t>
            </a:r>
          </a:p>
          <a:p>
            <a:pPr lvl="0">
              <a:lnSpc>
                <a:spcPct val="90000"/>
              </a:lnSpc>
            </a:pPr>
            <a:r>
              <a:t>en una región rural cerca de Arequipa.</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39"/>
                                        </p:tgtEl>
                                        <p:attrNameLst>
                                          <p:attrName>style.visibility</p:attrName>
                                        </p:attrNameLst>
                                      </p:cBhvr>
                                      <p:to>
                                        <p:strVal val="visible"/>
                                      </p:to>
                                    </p:set>
                                    <p:animEffect filter="fade" transition="in">
                                      <p:cBhvr>
                                        <p:cTn id="7" dur="500"/>
                                        <p:tgtEl>
                                          <p:spTgt spid="439"/>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436"/>
                                        </p:tgtEl>
                                        <p:attrNameLst>
                                          <p:attrName>style.visibility</p:attrName>
                                        </p:attrNameLst>
                                      </p:cBhvr>
                                      <p:to>
                                        <p:strVal val="visible"/>
                                      </p:to>
                                    </p:set>
                                    <p:animEffect filter="fade" transition="in">
                                      <p:cBhvr>
                                        <p:cTn id="12" dur="500"/>
                                        <p:tgtEl>
                                          <p:spTgt spid="4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6" grpId="2"/>
      <p:bldP build="whole" bldLvl="1" animBg="1" rev="0" advAuto="0" spid="439" grpId="1"/>
    </p:bldLst>
  </p:timing>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3" name="Shape 44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45 of 60</a:t>
            </a:r>
          </a:p>
        </p:txBody>
      </p:sp>
      <p:pic>
        <p:nvPicPr>
          <p:cNvPr id="444"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45" name="lectura-cultura-header.png" descr="lectura-cultura-header"/>
          <p:cNvPicPr/>
          <p:nvPr/>
        </p:nvPicPr>
        <p:blipFill>
          <a:blip r:embed="rId3">
            <a:extLst/>
          </a:blip>
          <a:stretch>
            <a:fillRect/>
          </a:stretch>
        </p:blipFill>
        <p:spPr>
          <a:xfrm>
            <a:off x="0" y="0"/>
            <a:ext cx="9142413" cy="12573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44"/>
                                        </p:tgtEl>
                                        <p:attrNameLst>
                                          <p:attrName>style.visibility</p:attrName>
                                        </p:attrNameLst>
                                      </p:cBhvr>
                                      <p:to>
                                        <p:strVal val="visible"/>
                                      </p:to>
                                    </p:set>
                                    <p:animEffect filter="fade" transition="in">
                                      <p:cBhvr>
                                        <p:cTn id="7" dur="500"/>
                                        <p:tgtEl>
                                          <p:spTgt spid="4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4" grpId="1"/>
    </p:bldLst>
  </p:timing>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7" name="Shape 447"/>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46 of 60</a:t>
            </a:r>
          </a:p>
        </p:txBody>
      </p:sp>
      <p:pic>
        <p:nvPicPr>
          <p:cNvPr id="448"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49" name="unPocoMas.png" descr="unPocoMas"/>
          <p:cNvPicPr/>
          <p:nvPr/>
        </p:nvPicPr>
        <p:blipFill>
          <a:blip r:embed="rId3">
            <a:extLst/>
          </a:blip>
          <a:stretch>
            <a:fillRect/>
          </a:stretch>
        </p:blipFill>
        <p:spPr>
          <a:xfrm>
            <a:off x="0" y="-4763"/>
            <a:ext cx="9142413" cy="1295401"/>
          </a:xfrm>
          <a:prstGeom prst="rect">
            <a:avLst/>
          </a:prstGeom>
          <a:ln w="12700">
            <a:miter lim="400000"/>
          </a:ln>
        </p:spPr>
      </p:pic>
      <p:pic>
        <p:nvPicPr>
          <p:cNvPr id="450" name="cap03slide46.jpeg" descr="cap03slide46"/>
          <p:cNvPicPr/>
          <p:nvPr/>
        </p:nvPicPr>
        <p:blipFill>
          <a:blip r:embed="rId4">
            <a:extLst/>
          </a:blip>
          <a:stretch>
            <a:fillRect/>
          </a:stretch>
        </p:blipFill>
        <p:spPr>
          <a:xfrm>
            <a:off x="349250" y="2051050"/>
            <a:ext cx="3797300" cy="3810000"/>
          </a:xfrm>
          <a:prstGeom prst="rect">
            <a:avLst/>
          </a:prstGeom>
          <a:ln w="12700">
            <a:miter lim="400000"/>
          </a:ln>
        </p:spPr>
      </p:pic>
      <p:sp>
        <p:nvSpPr>
          <p:cNvPr id="451" name="Shape 451"/>
          <p:cNvSpPr/>
          <p:nvPr/>
        </p:nvSpPr>
        <p:spPr>
          <a:xfrm>
            <a:off x="4473575" y="2563522"/>
            <a:ext cx="4961518" cy="154363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sz="2000"/>
              <a:t>   En Estados Unidos muchos alumnos </a:t>
            </a:r>
            <a:br>
              <a:rPr sz="2000"/>
            </a:br>
            <a:r>
              <a:rPr sz="2000"/>
              <a:t>trabajan después de las clases. Trabajan, </a:t>
            </a:r>
            <a:br>
              <a:rPr sz="2000"/>
            </a:br>
            <a:r>
              <a:rPr sz="2000"/>
              <a:t>por ejemplo, en un café, en un restaurante </a:t>
            </a:r>
            <a:br>
              <a:rPr sz="2000"/>
            </a:br>
            <a:r>
              <a:rPr sz="2000"/>
              <a:t>o en una tienda. No trabajan a tiempo </a:t>
            </a:r>
            <a:br>
              <a:rPr sz="2000"/>
            </a:br>
            <a:r>
              <a:rPr sz="2000"/>
              <a:t>completo, solo a tiempo parcial. </a:t>
            </a:r>
          </a:p>
        </p:txBody>
      </p:sp>
      <p:pic>
        <p:nvPicPr>
          <p:cNvPr id="452" name="QUIENES1.png" descr="QUIENES1"/>
          <p:cNvPicPr/>
          <p:nvPr/>
        </p:nvPicPr>
        <p:blipFill>
          <a:blip r:embed="rId5">
            <a:extLst/>
          </a:blip>
          <a:stretch>
            <a:fillRect/>
          </a:stretch>
        </p:blipFill>
        <p:spPr>
          <a:xfrm>
            <a:off x="4464050" y="771525"/>
            <a:ext cx="3810000" cy="558800"/>
          </a:xfrm>
          <a:prstGeom prst="rect">
            <a:avLst/>
          </a:prstGeom>
          <a:ln w="12700">
            <a:miter lim="400000"/>
          </a:ln>
        </p:spPr>
      </p:pic>
      <p:pic>
        <p:nvPicPr>
          <p:cNvPr id="453" name="estados1.png" descr="estados1"/>
          <p:cNvPicPr/>
          <p:nvPr/>
        </p:nvPicPr>
        <p:blipFill>
          <a:blip r:embed="rId6">
            <a:extLst/>
          </a:blip>
          <a:stretch>
            <a:fillRect/>
          </a:stretch>
        </p:blipFill>
        <p:spPr>
          <a:xfrm>
            <a:off x="4511675" y="1593850"/>
            <a:ext cx="2794000" cy="4064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51"/>
                                        </p:tgtEl>
                                        <p:attrNameLst>
                                          <p:attrName>style.visibility</p:attrName>
                                        </p:attrNameLst>
                                      </p:cBhvr>
                                      <p:to>
                                        <p:strVal val="visible"/>
                                      </p:to>
                                    </p:set>
                                    <p:animEffect filter="fade" transition="in">
                                      <p:cBhvr>
                                        <p:cTn id="7" dur="500"/>
                                        <p:tgtEl>
                                          <p:spTgt spid="451"/>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448"/>
                                        </p:tgtEl>
                                        <p:attrNameLst>
                                          <p:attrName>style.visibility</p:attrName>
                                        </p:attrNameLst>
                                      </p:cBhvr>
                                      <p:to>
                                        <p:strVal val="visible"/>
                                      </p:to>
                                    </p:set>
                                    <p:animEffect filter="fade" transition="in">
                                      <p:cBhvr>
                                        <p:cTn id="12" dur="500"/>
                                        <p:tgtEl>
                                          <p:spTgt spid="4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1" grpId="1"/>
      <p:bldP build="whole" bldLvl="1" animBg="1" rev="0" advAuto="0" spid="448" grpId="2"/>
    </p:bldLst>
  </p:timing>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55" name="unPocoMas.png" descr="unPocoMas"/>
          <p:cNvPicPr/>
          <p:nvPr/>
        </p:nvPicPr>
        <p:blipFill>
          <a:blip r:embed="rId2">
            <a:extLst/>
          </a:blip>
          <a:stretch>
            <a:fillRect/>
          </a:stretch>
        </p:blipFill>
        <p:spPr>
          <a:xfrm>
            <a:off x="0" y="-4763"/>
            <a:ext cx="9142413" cy="1295401"/>
          </a:xfrm>
          <a:prstGeom prst="rect">
            <a:avLst/>
          </a:prstGeom>
          <a:ln w="12700">
            <a:miter lim="400000"/>
          </a:ln>
        </p:spPr>
      </p:pic>
      <p:sp>
        <p:nvSpPr>
          <p:cNvPr id="456" name="Shape 456"/>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47 of 60</a:t>
            </a:r>
          </a:p>
        </p:txBody>
      </p:sp>
      <p:pic>
        <p:nvPicPr>
          <p:cNvPr id="457"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458" name="cap03slide46.jpeg" descr="cap03slide46"/>
          <p:cNvPicPr/>
          <p:nvPr/>
        </p:nvPicPr>
        <p:blipFill>
          <a:blip r:embed="rId4">
            <a:extLst/>
          </a:blip>
          <a:stretch>
            <a:fillRect/>
          </a:stretch>
        </p:blipFill>
        <p:spPr>
          <a:xfrm>
            <a:off x="349250" y="2051050"/>
            <a:ext cx="3797300" cy="3810000"/>
          </a:xfrm>
          <a:prstGeom prst="rect">
            <a:avLst/>
          </a:prstGeom>
          <a:ln w="12700">
            <a:miter lim="400000"/>
          </a:ln>
        </p:spPr>
      </p:pic>
      <p:sp>
        <p:nvSpPr>
          <p:cNvPr id="459" name="Shape 459"/>
          <p:cNvSpPr/>
          <p:nvPr/>
        </p:nvSpPr>
        <p:spPr>
          <a:xfrm>
            <a:off x="4483100" y="2273009"/>
            <a:ext cx="4834270" cy="24199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sz="2000"/>
              <a:t>   Hay jóvenes que trabajan en los países </a:t>
            </a:r>
            <a:br>
              <a:rPr sz="2000"/>
            </a:br>
            <a:r>
              <a:rPr sz="2000"/>
              <a:t>hispanos también. Son los jóvenes que </a:t>
            </a:r>
            <a:br>
              <a:rPr sz="2000"/>
            </a:br>
            <a:r>
              <a:rPr sz="2000"/>
              <a:t>terminan su educación después de la </a:t>
            </a:r>
            <a:br>
              <a:rPr sz="2000"/>
            </a:br>
            <a:r>
              <a:rPr sz="2000"/>
              <a:t>primaria o escuela elemental. Por lo </a:t>
            </a:r>
            <a:br>
              <a:rPr sz="2000"/>
            </a:br>
            <a:r>
              <a:rPr sz="2000"/>
              <a:t>general, los alumnos que van a la </a:t>
            </a:r>
            <a:br>
              <a:rPr sz="2000"/>
            </a:br>
            <a:r>
              <a:rPr sz="2000"/>
              <a:t>secundaria o prepa no trabajan. En </a:t>
            </a:r>
            <a:br>
              <a:rPr sz="2000"/>
            </a:br>
            <a:r>
              <a:rPr sz="2000"/>
              <a:t>unos  colegios las clases no terminan </a:t>
            </a:r>
            <a:br>
              <a:rPr sz="2000"/>
            </a:br>
            <a:r>
              <a:rPr sz="2000"/>
              <a:t>hasta bastante tarde¹.</a:t>
            </a:r>
          </a:p>
        </p:txBody>
      </p:sp>
      <p:sp>
        <p:nvSpPr>
          <p:cNvPr id="460" name="Shape 460"/>
          <p:cNvSpPr/>
          <p:nvPr/>
        </p:nvSpPr>
        <p:spPr>
          <a:xfrm>
            <a:off x="5043487" y="5032463"/>
            <a:ext cx="2988653"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t>¹bastante tarde     </a:t>
            </a:r>
            <a:r>
              <a:rPr i="1"/>
              <a:t>rather late</a:t>
            </a:r>
          </a:p>
        </p:txBody>
      </p:sp>
      <p:pic>
        <p:nvPicPr>
          <p:cNvPr id="461" name="QUIENES1.png" descr="QUIENES1"/>
          <p:cNvPicPr/>
          <p:nvPr/>
        </p:nvPicPr>
        <p:blipFill>
          <a:blip r:embed="rId5">
            <a:extLst/>
          </a:blip>
          <a:stretch>
            <a:fillRect/>
          </a:stretch>
        </p:blipFill>
        <p:spPr>
          <a:xfrm>
            <a:off x="4464050" y="771525"/>
            <a:ext cx="3810000" cy="558800"/>
          </a:xfrm>
          <a:prstGeom prst="rect">
            <a:avLst/>
          </a:prstGeom>
          <a:ln w="12700">
            <a:miter lim="400000"/>
          </a:ln>
        </p:spPr>
      </p:pic>
      <p:pic>
        <p:nvPicPr>
          <p:cNvPr id="462" name="hispanos1.png" descr="hispanos1"/>
          <p:cNvPicPr/>
          <p:nvPr/>
        </p:nvPicPr>
        <p:blipFill>
          <a:blip r:embed="rId6">
            <a:extLst/>
          </a:blip>
          <a:stretch>
            <a:fillRect/>
          </a:stretch>
        </p:blipFill>
        <p:spPr>
          <a:xfrm>
            <a:off x="4381500" y="1520825"/>
            <a:ext cx="3454400" cy="508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59"/>
                                        </p:tgtEl>
                                        <p:attrNameLst>
                                          <p:attrName>style.visibility</p:attrName>
                                        </p:attrNameLst>
                                      </p:cBhvr>
                                      <p:to>
                                        <p:strVal val="visible"/>
                                      </p:to>
                                    </p:set>
                                    <p:animEffect filter="fade" transition="in">
                                      <p:cBhvr>
                                        <p:cTn id="7" dur="500"/>
                                        <p:tgtEl>
                                          <p:spTgt spid="459"/>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460"/>
                                        </p:tgtEl>
                                        <p:attrNameLst>
                                          <p:attrName>style.visibility</p:attrName>
                                        </p:attrNameLst>
                                      </p:cBhvr>
                                      <p:to>
                                        <p:strVal val="visible"/>
                                      </p:to>
                                    </p:set>
                                    <p:animEffect filter="fade" transition="in">
                                      <p:cBhvr>
                                        <p:cTn id="11" dur="1000"/>
                                        <p:tgtEl>
                                          <p:spTgt spid="460"/>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0" grpId="3" fill="hold">
                                  <p:stCondLst>
                                    <p:cond delay="0"/>
                                  </p:stCondLst>
                                  <p:iterate type="el" backwards="0">
                                    <p:tmAbs val="0"/>
                                  </p:iterate>
                                  <p:childTnLst>
                                    <p:set>
                                      <p:cBhvr>
                                        <p:cTn id="15" fill="hold"/>
                                        <p:tgtEl>
                                          <p:spTgt spid="457"/>
                                        </p:tgtEl>
                                        <p:attrNameLst>
                                          <p:attrName>style.visibility</p:attrName>
                                        </p:attrNameLst>
                                      </p:cBhvr>
                                      <p:to>
                                        <p:strVal val="visible"/>
                                      </p:to>
                                    </p:set>
                                    <p:animEffect filter="fade" transition="in">
                                      <p:cBhvr>
                                        <p:cTn id="16" dur="500"/>
                                        <p:tgtEl>
                                          <p:spTgt spid="4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0" grpId="2"/>
      <p:bldP build="whole" bldLvl="1" animBg="1" rev="0" advAuto="0" spid="457" grpId="3"/>
      <p:bldP build="whole" bldLvl="1" animBg="1" rev="0" advAuto="0" spid="459" grpId="1"/>
    </p:bldLst>
  </p:timing>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64" name="unPocoMas.png" descr="unPocoMas"/>
          <p:cNvPicPr/>
          <p:nvPr/>
        </p:nvPicPr>
        <p:blipFill>
          <a:blip r:embed="rId2">
            <a:extLst/>
          </a:blip>
          <a:stretch>
            <a:fillRect/>
          </a:stretch>
        </p:blipFill>
        <p:spPr>
          <a:xfrm>
            <a:off x="0" y="-4763"/>
            <a:ext cx="9142413" cy="1295401"/>
          </a:xfrm>
          <a:prstGeom prst="rect">
            <a:avLst/>
          </a:prstGeom>
          <a:ln w="12700">
            <a:miter lim="400000"/>
          </a:ln>
        </p:spPr>
      </p:pic>
      <p:sp>
        <p:nvSpPr>
          <p:cNvPr id="465" name="Shape 46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48 of 60</a:t>
            </a:r>
          </a:p>
        </p:txBody>
      </p:sp>
      <p:pic>
        <p:nvPicPr>
          <p:cNvPr id="466"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467" name="cap03slide46.jpeg" descr="cap03slide46"/>
          <p:cNvPicPr/>
          <p:nvPr/>
        </p:nvPicPr>
        <p:blipFill>
          <a:blip r:embed="rId4">
            <a:extLst/>
          </a:blip>
          <a:stretch>
            <a:fillRect/>
          </a:stretch>
        </p:blipFill>
        <p:spPr>
          <a:xfrm>
            <a:off x="349250" y="2051050"/>
            <a:ext cx="3797300" cy="3810000"/>
          </a:xfrm>
          <a:prstGeom prst="rect">
            <a:avLst/>
          </a:prstGeom>
          <a:ln w="12700">
            <a:miter lim="400000"/>
          </a:ln>
        </p:spPr>
      </p:pic>
      <p:sp>
        <p:nvSpPr>
          <p:cNvPr id="468" name="Shape 468"/>
          <p:cNvSpPr/>
          <p:nvPr/>
        </p:nvSpPr>
        <p:spPr>
          <a:xfrm>
            <a:off x="4483100" y="2279359"/>
            <a:ext cx="5027003" cy="27120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sz="2000"/>
              <a:t>Y los alumnos de las escuelas secundarias </a:t>
            </a:r>
            <a:br>
              <a:rPr sz="2000"/>
            </a:br>
            <a:r>
              <a:rPr sz="2000"/>
              <a:t>toman muchos cursos en un semestre. </a:t>
            </a:r>
            <a:br>
              <a:rPr sz="2000"/>
            </a:br>
            <a:r>
              <a:rPr sz="2000"/>
              <a:t>Ellos trabajan mucho — pero no en un </a:t>
            </a:r>
            <a:br>
              <a:rPr sz="2000"/>
            </a:br>
            <a:r>
              <a:rPr sz="2000"/>
              <a:t>restaurante o una tienda. Trabajan en la </a:t>
            </a:r>
            <a:br>
              <a:rPr sz="2000"/>
            </a:br>
            <a:r>
              <a:rPr sz="2000"/>
              <a:t>escuela. Y de noche² cuando regresan a </a:t>
            </a:r>
            <a:br>
              <a:rPr sz="2000"/>
            </a:br>
            <a:r>
              <a:rPr sz="2000"/>
              <a:t>casa preparan sus tareas.</a:t>
            </a:r>
            <a:endParaRPr sz="2000"/>
          </a:p>
          <a:p>
            <a:pPr lvl="0"/>
            <a:r>
              <a:rPr sz="2000"/>
              <a:t>    A veces unos alumnos trabajan durante</a:t>
            </a:r>
            <a:br>
              <a:rPr sz="2000"/>
            </a:br>
            <a:r>
              <a:rPr sz="2000"/>
              <a:t>el </a:t>
            </a:r>
            <a:r>
              <a:rPr i="1" sz="2000"/>
              <a:t>weekend </a:t>
            </a:r>
            <a:r>
              <a:rPr sz="2000"/>
              <a:t>o el fin de semana o durante </a:t>
            </a:r>
            <a:br>
              <a:rPr sz="2000"/>
            </a:br>
            <a:r>
              <a:rPr sz="2000"/>
              <a:t>sus vacaciones.</a:t>
            </a:r>
          </a:p>
        </p:txBody>
      </p:sp>
      <p:sp>
        <p:nvSpPr>
          <p:cNvPr id="469" name="Shape 469"/>
          <p:cNvSpPr/>
          <p:nvPr/>
        </p:nvSpPr>
        <p:spPr>
          <a:xfrm>
            <a:off x="5033962" y="5270588"/>
            <a:ext cx="2124818"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t>²de noche    </a:t>
            </a:r>
            <a:r>
              <a:rPr i="1"/>
              <a:t>at night</a:t>
            </a:r>
          </a:p>
        </p:txBody>
      </p:sp>
      <p:pic>
        <p:nvPicPr>
          <p:cNvPr id="470" name="QUIENES1.png" descr="QUIENES1"/>
          <p:cNvPicPr/>
          <p:nvPr/>
        </p:nvPicPr>
        <p:blipFill>
          <a:blip r:embed="rId5">
            <a:extLst/>
          </a:blip>
          <a:stretch>
            <a:fillRect/>
          </a:stretch>
        </p:blipFill>
        <p:spPr>
          <a:xfrm>
            <a:off x="4464050" y="771525"/>
            <a:ext cx="3810000" cy="558800"/>
          </a:xfrm>
          <a:prstGeom prst="rect">
            <a:avLst/>
          </a:prstGeom>
          <a:ln w="12700">
            <a:miter lim="400000"/>
          </a:ln>
        </p:spPr>
      </p:pic>
      <p:pic>
        <p:nvPicPr>
          <p:cNvPr id="471" name="hispanos1.png" descr="hispanos1"/>
          <p:cNvPicPr/>
          <p:nvPr/>
        </p:nvPicPr>
        <p:blipFill>
          <a:blip r:embed="rId6">
            <a:extLst/>
          </a:blip>
          <a:stretch>
            <a:fillRect/>
          </a:stretch>
        </p:blipFill>
        <p:spPr>
          <a:xfrm>
            <a:off x="4381500" y="1520825"/>
            <a:ext cx="3454400" cy="508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68"/>
                                        </p:tgtEl>
                                        <p:attrNameLst>
                                          <p:attrName>style.visibility</p:attrName>
                                        </p:attrNameLst>
                                      </p:cBhvr>
                                      <p:to>
                                        <p:strVal val="visible"/>
                                      </p:to>
                                    </p:set>
                                    <p:animEffect filter="fade" transition="in">
                                      <p:cBhvr>
                                        <p:cTn id="7" dur="500"/>
                                        <p:tgtEl>
                                          <p:spTgt spid="468"/>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469"/>
                                        </p:tgtEl>
                                        <p:attrNameLst>
                                          <p:attrName>style.visibility</p:attrName>
                                        </p:attrNameLst>
                                      </p:cBhvr>
                                      <p:to>
                                        <p:strVal val="visible"/>
                                      </p:to>
                                    </p:set>
                                    <p:animEffect filter="fade" transition="in">
                                      <p:cBhvr>
                                        <p:cTn id="11" dur="2000"/>
                                        <p:tgtEl>
                                          <p:spTgt spid="469"/>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0" grpId="3" fill="hold">
                                  <p:stCondLst>
                                    <p:cond delay="0"/>
                                  </p:stCondLst>
                                  <p:iterate type="el" backwards="0">
                                    <p:tmAbs val="0"/>
                                  </p:iterate>
                                  <p:childTnLst>
                                    <p:set>
                                      <p:cBhvr>
                                        <p:cTn id="15" fill="hold"/>
                                        <p:tgtEl>
                                          <p:spTgt spid="466"/>
                                        </p:tgtEl>
                                        <p:attrNameLst>
                                          <p:attrName>style.visibility</p:attrName>
                                        </p:attrNameLst>
                                      </p:cBhvr>
                                      <p:to>
                                        <p:strVal val="visible"/>
                                      </p:to>
                                    </p:set>
                                    <p:animEffect filter="fade" transition="in">
                                      <p:cBhvr>
                                        <p:cTn id="16" dur="500"/>
                                        <p:tgtEl>
                                          <p:spTgt spid="4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6" grpId="3"/>
      <p:bldP build="whole" bldLvl="1" animBg="1" rev="0" advAuto="0" spid="469" grpId="2"/>
      <p:bldP build="whole" bldLvl="1" animBg="1" rev="0" advAuto="0" spid="468" grpId="1"/>
    </p:bldLst>
  </p:timing>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73" name="unPocoMas.png" descr="unPocoMas"/>
          <p:cNvPicPr/>
          <p:nvPr/>
        </p:nvPicPr>
        <p:blipFill>
          <a:blip r:embed="rId2">
            <a:extLst/>
          </a:blip>
          <a:stretch>
            <a:fillRect/>
          </a:stretch>
        </p:blipFill>
        <p:spPr>
          <a:xfrm>
            <a:off x="0" y="-4763"/>
            <a:ext cx="9142413" cy="1295401"/>
          </a:xfrm>
          <a:prstGeom prst="rect">
            <a:avLst/>
          </a:prstGeom>
          <a:ln w="12700">
            <a:miter lim="400000"/>
          </a:ln>
        </p:spPr>
      </p:pic>
      <p:sp>
        <p:nvSpPr>
          <p:cNvPr id="474" name="Shape 47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49 of 60</a:t>
            </a:r>
          </a:p>
        </p:txBody>
      </p:sp>
      <p:pic>
        <p:nvPicPr>
          <p:cNvPr id="475"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75"/>
                                        </p:tgtEl>
                                        <p:attrNameLst>
                                          <p:attrName>style.visibility</p:attrName>
                                        </p:attrNameLst>
                                      </p:cBhvr>
                                      <p:to>
                                        <p:strVal val="visible"/>
                                      </p:to>
                                    </p:set>
                                    <p:animEffect filter="fade" transition="in">
                                      <p:cBhvr>
                                        <p:cTn id="7" dur="500"/>
                                        <p:tgtEl>
                                          <p:spTgt spid="4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5"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1" name="vocabulario1-header.png" descr="vocabulario1-header"/>
          <p:cNvPicPr/>
          <p:nvPr/>
        </p:nvPicPr>
        <p:blipFill>
          <a:blip r:embed="rId2">
            <a:extLst/>
          </a:blip>
          <a:stretch>
            <a:fillRect/>
          </a:stretch>
        </p:blipFill>
        <p:spPr>
          <a:xfrm>
            <a:off x="0" y="0"/>
            <a:ext cx="9142413" cy="990600"/>
          </a:xfrm>
          <a:prstGeom prst="rect">
            <a:avLst/>
          </a:prstGeom>
          <a:ln w="12700">
            <a:miter lim="400000"/>
          </a:ln>
        </p:spPr>
      </p:pic>
      <p:sp>
        <p:nvSpPr>
          <p:cNvPr id="52" name="Shape 5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 of 60</a:t>
            </a:r>
          </a:p>
        </p:txBody>
      </p:sp>
      <p:pic>
        <p:nvPicPr>
          <p:cNvPr id="53"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54" name="enLaSala1.png" descr="enLaSala1"/>
          <p:cNvPicPr/>
          <p:nvPr/>
        </p:nvPicPr>
        <p:blipFill>
          <a:blip r:embed="rId4">
            <a:extLst/>
          </a:blip>
          <a:stretch>
            <a:fillRect/>
          </a:stretch>
        </p:blipFill>
        <p:spPr>
          <a:xfrm>
            <a:off x="171450" y="1028700"/>
            <a:ext cx="3149600" cy="431800"/>
          </a:xfrm>
          <a:prstGeom prst="rect">
            <a:avLst/>
          </a:prstGeom>
          <a:ln w="12700">
            <a:miter lim="400000"/>
          </a:ln>
        </p:spPr>
      </p:pic>
      <p:pic>
        <p:nvPicPr>
          <p:cNvPr id="55" name="cap03slide05.png" descr="cap03slide05"/>
          <p:cNvPicPr/>
          <p:nvPr/>
        </p:nvPicPr>
        <p:blipFill>
          <a:blip r:embed="rId5">
            <a:extLst/>
          </a:blip>
          <a:stretch>
            <a:fillRect/>
          </a:stretch>
        </p:blipFill>
        <p:spPr>
          <a:xfrm>
            <a:off x="598487" y="1644650"/>
            <a:ext cx="3746501" cy="4445000"/>
          </a:xfrm>
          <a:prstGeom prst="rect">
            <a:avLst/>
          </a:prstGeom>
          <a:ln w="12700">
            <a:miter lim="400000"/>
          </a:ln>
        </p:spPr>
      </p:pic>
      <p:sp>
        <p:nvSpPr>
          <p:cNvPr id="56" name="Shape 56"/>
          <p:cNvSpPr/>
          <p:nvPr/>
        </p:nvSpPr>
        <p:spPr>
          <a:xfrm>
            <a:off x="4656137" y="2725069"/>
            <a:ext cx="3241934" cy="4125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Julia tiene una pregunta. </a:t>
            </a:r>
          </a:p>
        </p:txBody>
      </p:sp>
      <p:sp>
        <p:nvSpPr>
          <p:cNvPr id="57" name="Shape 57"/>
          <p:cNvSpPr/>
          <p:nvPr/>
        </p:nvSpPr>
        <p:spPr>
          <a:xfrm>
            <a:off x="4656137" y="3534694"/>
            <a:ext cx="2325289" cy="4125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Levanta la mano. </a:t>
            </a:r>
          </a:p>
        </p:txBody>
      </p:sp>
      <p:sp>
        <p:nvSpPr>
          <p:cNvPr id="58" name="Shape 58"/>
          <p:cNvSpPr/>
          <p:nvPr/>
        </p:nvSpPr>
        <p:spPr>
          <a:xfrm>
            <a:off x="4657725" y="4361781"/>
            <a:ext cx="4219970" cy="4125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El profesor contesta la pregunta. </a:t>
            </a:r>
          </a:p>
        </p:txBody>
      </p:sp>
      <p:pic>
        <p:nvPicPr>
          <p:cNvPr id="59" name="slide05txt1b.png" descr="slide05txt1b"/>
          <p:cNvPicPr/>
          <p:nvPr/>
        </p:nvPicPr>
        <p:blipFill>
          <a:blip r:embed="rId6">
            <a:extLst/>
          </a:blip>
          <a:stretch>
            <a:fillRect/>
          </a:stretch>
        </p:blipFill>
        <p:spPr>
          <a:xfrm>
            <a:off x="2312987" y="2311400"/>
            <a:ext cx="1663701" cy="254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59"/>
                                        </p:tgtEl>
                                        <p:attrNameLst>
                                          <p:attrName>style.visibility</p:attrName>
                                        </p:attrNameLst>
                                      </p:cBhvr>
                                      <p:to>
                                        <p:strVal val="visible"/>
                                      </p:to>
                                    </p:set>
                                    <p:animEffect filter="fade" transition="in">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56"/>
                                        </p:tgtEl>
                                        <p:attrNameLst>
                                          <p:attrName>style.visibility</p:attrName>
                                        </p:attrNameLst>
                                      </p:cBhvr>
                                      <p:to>
                                        <p:strVal val="visible"/>
                                      </p:to>
                                    </p:set>
                                    <p:animEffect filter="wipe(left)" transition="in">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57"/>
                                        </p:tgtEl>
                                        <p:attrNameLst>
                                          <p:attrName>style.visibility</p:attrName>
                                        </p:attrNameLst>
                                      </p:cBhvr>
                                      <p:to>
                                        <p:strVal val="visible"/>
                                      </p:to>
                                    </p:set>
                                    <p:animEffect filter="wipe(left)" transition="in">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58"/>
                                        </p:tgtEl>
                                        <p:attrNameLst>
                                          <p:attrName>style.visibility</p:attrName>
                                        </p:attrNameLst>
                                      </p:cBhvr>
                                      <p:to>
                                        <p:strVal val="visible"/>
                                      </p:to>
                                    </p:set>
                                    <p:animEffect filter="wipe(left)" transition="in">
                                      <p:cBhvr>
                                        <p:cTn id="22" dur="5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0" grpId="5" fill="hold">
                                  <p:stCondLst>
                                    <p:cond delay="0"/>
                                  </p:stCondLst>
                                  <p:iterate type="el" backwards="0">
                                    <p:tmAbs val="0"/>
                                  </p:iterate>
                                  <p:childTnLst>
                                    <p:set>
                                      <p:cBhvr>
                                        <p:cTn id="26" fill="hold"/>
                                        <p:tgtEl>
                                          <p:spTgt spid="53"/>
                                        </p:tgtEl>
                                        <p:attrNameLst>
                                          <p:attrName>style.visibility</p:attrName>
                                        </p:attrNameLst>
                                      </p:cBhvr>
                                      <p:to>
                                        <p:strVal val="visible"/>
                                      </p:to>
                                    </p:set>
                                    <p:animEffect filter="fade" transition="in">
                                      <p:cBhvr>
                                        <p:cTn id="27" dur="500"/>
                                        <p:tgtEl>
                                          <p:spTgt spid="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9" grpId="1"/>
      <p:bldP build="whole" bldLvl="1" animBg="1" rev="0" advAuto="0" spid="56" grpId="2"/>
      <p:bldP build="whole" bldLvl="1" animBg="1" rev="0" advAuto="0" spid="57" grpId="3"/>
      <p:bldP build="whole" bldLvl="1" animBg="1" rev="0" advAuto="0" spid="53" grpId="5"/>
      <p:bldP build="whole" bldLvl="1" animBg="1" rev="0" advAuto="0" spid="58" grpId="4"/>
    </p:bldLst>
  </p:timing>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7" name="Shape 477"/>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50 of 60</a:t>
            </a:r>
          </a:p>
        </p:txBody>
      </p:sp>
      <p:pic>
        <p:nvPicPr>
          <p:cNvPr id="478"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79" name="red-header.png" descr="red-header"/>
          <p:cNvPicPr/>
          <p:nvPr/>
        </p:nvPicPr>
        <p:blipFill>
          <a:blip r:embed="rId3">
            <a:extLst/>
          </a:blip>
          <a:stretch>
            <a:fillRect/>
          </a:stretch>
        </p:blipFill>
        <p:spPr>
          <a:xfrm>
            <a:off x="1587" y="0"/>
            <a:ext cx="9142413" cy="1447800"/>
          </a:xfrm>
          <a:prstGeom prst="rect">
            <a:avLst/>
          </a:prstGeom>
          <a:ln w="12700">
            <a:miter lim="400000"/>
          </a:ln>
        </p:spPr>
      </p:pic>
      <p:pic>
        <p:nvPicPr>
          <p:cNvPr id="480" name="vocabulario.png" descr="vocabulario"/>
          <p:cNvPicPr/>
          <p:nvPr/>
        </p:nvPicPr>
        <p:blipFill>
          <a:blip r:embed="rId4">
            <a:extLst/>
          </a:blip>
          <a:stretch>
            <a:fillRect/>
          </a:stretch>
        </p:blipFill>
        <p:spPr>
          <a:xfrm>
            <a:off x="2060575" y="685800"/>
            <a:ext cx="2273300" cy="368300"/>
          </a:xfrm>
          <a:prstGeom prst="rect">
            <a:avLst/>
          </a:prstGeom>
          <a:ln w="12700">
            <a:miter lim="400000"/>
          </a:ln>
        </p:spPr>
      </p:pic>
      <p:pic>
        <p:nvPicPr>
          <p:cNvPr id="481" name="schoolActivities1.png" descr="schoolActivities1"/>
          <p:cNvPicPr/>
          <p:nvPr/>
        </p:nvPicPr>
        <p:blipFill>
          <a:blip r:embed="rId5">
            <a:extLst/>
          </a:blip>
          <a:stretch>
            <a:fillRect/>
          </a:stretch>
        </p:blipFill>
        <p:spPr>
          <a:xfrm>
            <a:off x="279400" y="1685925"/>
            <a:ext cx="4711700" cy="304800"/>
          </a:xfrm>
          <a:prstGeom prst="rect">
            <a:avLst/>
          </a:prstGeom>
          <a:ln w="12700">
            <a:miter lim="400000"/>
          </a:ln>
        </p:spPr>
      </p:pic>
      <p:sp>
        <p:nvSpPr>
          <p:cNvPr id="482" name="Shape 482"/>
          <p:cNvSpPr/>
          <p:nvPr/>
        </p:nvSpPr>
        <p:spPr>
          <a:xfrm>
            <a:off x="2360612" y="2347504"/>
            <a:ext cx="1925549" cy="255351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25000"/>
              </a:lnSpc>
            </a:pPr>
            <a:r>
              <a:rPr sz="2000">
                <a:solidFill>
                  <a:srgbClr val="FF3300"/>
                </a:solidFill>
              </a:rPr>
              <a:t>la escuela</a:t>
            </a:r>
            <a:endParaRPr sz="2000">
              <a:solidFill>
                <a:srgbClr val="FF3300"/>
              </a:solidFill>
            </a:endParaRPr>
          </a:p>
          <a:p>
            <a:pPr lvl="0">
              <a:lnSpc>
                <a:spcPct val="125000"/>
              </a:lnSpc>
            </a:pPr>
            <a:r>
              <a:rPr sz="2000">
                <a:solidFill>
                  <a:srgbClr val="FF3300"/>
                </a:solidFill>
              </a:rPr>
              <a:t>la sala de clase</a:t>
            </a:r>
            <a:endParaRPr sz="2000">
              <a:solidFill>
                <a:srgbClr val="FF3300"/>
              </a:solidFill>
            </a:endParaRPr>
          </a:p>
          <a:p>
            <a:pPr lvl="0">
              <a:lnSpc>
                <a:spcPct val="125000"/>
              </a:lnSpc>
            </a:pPr>
            <a:r>
              <a:rPr sz="2000">
                <a:solidFill>
                  <a:srgbClr val="FF3300"/>
                </a:solidFill>
              </a:rPr>
              <a:t>el pupitre</a:t>
            </a:r>
            <a:endParaRPr sz="2000">
              <a:solidFill>
                <a:srgbClr val="FF3300"/>
              </a:solidFill>
            </a:endParaRPr>
          </a:p>
          <a:p>
            <a:pPr lvl="0">
              <a:lnSpc>
                <a:spcPct val="125000"/>
              </a:lnSpc>
            </a:pPr>
            <a:r>
              <a:rPr sz="2000">
                <a:solidFill>
                  <a:srgbClr val="FF3300"/>
                </a:solidFill>
              </a:rPr>
              <a:t>una pregunta</a:t>
            </a:r>
            <a:endParaRPr sz="2000">
              <a:solidFill>
                <a:srgbClr val="FF3300"/>
              </a:solidFill>
            </a:endParaRPr>
          </a:p>
          <a:p>
            <a:pPr lvl="0">
              <a:lnSpc>
                <a:spcPct val="125000"/>
              </a:lnSpc>
            </a:pPr>
            <a:r>
              <a:rPr sz="2000">
                <a:solidFill>
                  <a:srgbClr val="FF3300"/>
                </a:solidFill>
              </a:rPr>
              <a:t>enseñar</a:t>
            </a:r>
            <a:endParaRPr sz="2000">
              <a:solidFill>
                <a:srgbClr val="FF3300"/>
              </a:solidFill>
            </a:endParaRPr>
          </a:p>
          <a:p>
            <a:pPr lvl="0">
              <a:lnSpc>
                <a:spcPct val="125000"/>
              </a:lnSpc>
            </a:pPr>
            <a:r>
              <a:rPr sz="2000">
                <a:solidFill>
                  <a:srgbClr val="FF3300"/>
                </a:solidFill>
              </a:rPr>
              <a:t>hablar</a:t>
            </a:r>
            <a:endParaRPr sz="2000">
              <a:solidFill>
                <a:srgbClr val="FF3300"/>
              </a:solidFill>
            </a:endParaRPr>
          </a:p>
          <a:p>
            <a:pPr lvl="0">
              <a:lnSpc>
                <a:spcPct val="125000"/>
              </a:lnSpc>
            </a:pPr>
            <a:r>
              <a:rPr sz="2000">
                <a:solidFill>
                  <a:srgbClr val="FF3300"/>
                </a:solidFill>
              </a:rPr>
              <a:t>estudiar</a:t>
            </a:r>
          </a:p>
        </p:txBody>
      </p:sp>
      <p:sp>
        <p:nvSpPr>
          <p:cNvPr id="483" name="Shape 483"/>
          <p:cNvSpPr/>
          <p:nvPr/>
        </p:nvSpPr>
        <p:spPr>
          <a:xfrm>
            <a:off x="4743450" y="4595812"/>
            <a:ext cx="993637"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to study</a:t>
            </a:r>
          </a:p>
        </p:txBody>
      </p:sp>
      <p:sp>
        <p:nvSpPr>
          <p:cNvPr id="484" name="Shape 484"/>
          <p:cNvSpPr/>
          <p:nvPr/>
        </p:nvSpPr>
        <p:spPr>
          <a:xfrm>
            <a:off x="4751387" y="4214812"/>
            <a:ext cx="1883133"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to speak, to talk</a:t>
            </a:r>
          </a:p>
        </p:txBody>
      </p:sp>
      <p:sp>
        <p:nvSpPr>
          <p:cNvPr id="485" name="Shape 485"/>
          <p:cNvSpPr/>
          <p:nvPr/>
        </p:nvSpPr>
        <p:spPr>
          <a:xfrm>
            <a:off x="4752975" y="3827462"/>
            <a:ext cx="1007899"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to teach</a:t>
            </a:r>
          </a:p>
        </p:txBody>
      </p:sp>
      <p:sp>
        <p:nvSpPr>
          <p:cNvPr id="486" name="Shape 486"/>
          <p:cNvSpPr/>
          <p:nvPr/>
        </p:nvSpPr>
        <p:spPr>
          <a:xfrm>
            <a:off x="4738687" y="3444875"/>
            <a:ext cx="1064454"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question</a:t>
            </a:r>
          </a:p>
        </p:txBody>
      </p:sp>
      <p:sp>
        <p:nvSpPr>
          <p:cNvPr id="487" name="Shape 487"/>
          <p:cNvSpPr/>
          <p:nvPr/>
        </p:nvSpPr>
        <p:spPr>
          <a:xfrm>
            <a:off x="4752975" y="3071812"/>
            <a:ext cx="640666"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desk</a:t>
            </a:r>
          </a:p>
        </p:txBody>
      </p:sp>
      <p:sp>
        <p:nvSpPr>
          <p:cNvPr id="488" name="Shape 488"/>
          <p:cNvSpPr/>
          <p:nvPr/>
        </p:nvSpPr>
        <p:spPr>
          <a:xfrm>
            <a:off x="4745037" y="2690812"/>
            <a:ext cx="1261528"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classroom</a:t>
            </a:r>
          </a:p>
        </p:txBody>
      </p:sp>
      <p:sp>
        <p:nvSpPr>
          <p:cNvPr id="489" name="Shape 489"/>
          <p:cNvSpPr/>
          <p:nvPr/>
        </p:nvSpPr>
        <p:spPr>
          <a:xfrm>
            <a:off x="4748212" y="2301875"/>
            <a:ext cx="838360"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school</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489"/>
                                        </p:tgtEl>
                                        <p:attrNameLst>
                                          <p:attrName>style.visibility</p:attrName>
                                        </p:attrNameLst>
                                      </p:cBhvr>
                                      <p:to>
                                        <p:strVal val="visible"/>
                                      </p:to>
                                    </p:set>
                                    <p:anim calcmode="lin" valueType="num">
                                      <p:cBhvr>
                                        <p:cTn id="7" dur="500" fill="hold"/>
                                        <p:tgtEl>
                                          <p:spTgt spid="489"/>
                                        </p:tgtEl>
                                        <p:attrNameLst>
                                          <p:attrName>ppt_x</p:attrName>
                                        </p:attrNameLst>
                                      </p:cBhvr>
                                      <p:tavLst>
                                        <p:tav tm="0">
                                          <p:val>
                                            <p:strVal val="1+#ppt_w/2"/>
                                          </p:val>
                                        </p:tav>
                                        <p:tav tm="100000">
                                          <p:val>
                                            <p:strVal val="#ppt_x"/>
                                          </p:val>
                                        </p:tav>
                                      </p:tavLst>
                                    </p:anim>
                                    <p:anim calcmode="lin" valueType="num">
                                      <p:cBhvr>
                                        <p:cTn id="8" dur="500" fill="hold"/>
                                        <p:tgtEl>
                                          <p:spTgt spid="48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488"/>
                                        </p:tgtEl>
                                        <p:attrNameLst>
                                          <p:attrName>style.visibility</p:attrName>
                                        </p:attrNameLst>
                                      </p:cBhvr>
                                      <p:to>
                                        <p:strVal val="visible"/>
                                      </p:to>
                                    </p:set>
                                    <p:anim calcmode="lin" valueType="num">
                                      <p:cBhvr>
                                        <p:cTn id="13" dur="500" fill="hold"/>
                                        <p:tgtEl>
                                          <p:spTgt spid="488"/>
                                        </p:tgtEl>
                                        <p:attrNameLst>
                                          <p:attrName>ppt_x</p:attrName>
                                        </p:attrNameLst>
                                      </p:cBhvr>
                                      <p:tavLst>
                                        <p:tav tm="0">
                                          <p:val>
                                            <p:strVal val="1+#ppt_w/2"/>
                                          </p:val>
                                        </p:tav>
                                        <p:tav tm="100000">
                                          <p:val>
                                            <p:strVal val="#ppt_x"/>
                                          </p:val>
                                        </p:tav>
                                      </p:tavLst>
                                    </p:anim>
                                    <p:anim calcmode="lin" valueType="num">
                                      <p:cBhvr>
                                        <p:cTn id="14" dur="500" fill="hold"/>
                                        <p:tgtEl>
                                          <p:spTgt spid="48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487"/>
                                        </p:tgtEl>
                                        <p:attrNameLst>
                                          <p:attrName>style.visibility</p:attrName>
                                        </p:attrNameLst>
                                      </p:cBhvr>
                                      <p:to>
                                        <p:strVal val="visible"/>
                                      </p:to>
                                    </p:set>
                                    <p:anim calcmode="lin" valueType="num">
                                      <p:cBhvr>
                                        <p:cTn id="19" dur="500" fill="hold"/>
                                        <p:tgtEl>
                                          <p:spTgt spid="487"/>
                                        </p:tgtEl>
                                        <p:attrNameLst>
                                          <p:attrName>ppt_x</p:attrName>
                                        </p:attrNameLst>
                                      </p:cBhvr>
                                      <p:tavLst>
                                        <p:tav tm="0">
                                          <p:val>
                                            <p:strVal val="1+#ppt_w/2"/>
                                          </p:val>
                                        </p:tav>
                                        <p:tav tm="100000">
                                          <p:val>
                                            <p:strVal val="#ppt_x"/>
                                          </p:val>
                                        </p:tav>
                                      </p:tavLst>
                                    </p:anim>
                                    <p:anim calcmode="lin" valueType="num">
                                      <p:cBhvr>
                                        <p:cTn id="20" dur="500" fill="hold"/>
                                        <p:tgtEl>
                                          <p:spTgt spid="48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486"/>
                                        </p:tgtEl>
                                        <p:attrNameLst>
                                          <p:attrName>style.visibility</p:attrName>
                                        </p:attrNameLst>
                                      </p:cBhvr>
                                      <p:to>
                                        <p:strVal val="visible"/>
                                      </p:to>
                                    </p:set>
                                    <p:anim calcmode="lin" valueType="num">
                                      <p:cBhvr>
                                        <p:cTn id="25" dur="500" fill="hold"/>
                                        <p:tgtEl>
                                          <p:spTgt spid="486"/>
                                        </p:tgtEl>
                                        <p:attrNameLst>
                                          <p:attrName>ppt_x</p:attrName>
                                        </p:attrNameLst>
                                      </p:cBhvr>
                                      <p:tavLst>
                                        <p:tav tm="0">
                                          <p:val>
                                            <p:strVal val="1+#ppt_w/2"/>
                                          </p:val>
                                        </p:tav>
                                        <p:tav tm="100000">
                                          <p:val>
                                            <p:strVal val="#ppt_x"/>
                                          </p:val>
                                        </p:tav>
                                      </p:tavLst>
                                    </p:anim>
                                    <p:anim calcmode="lin" valueType="num">
                                      <p:cBhvr>
                                        <p:cTn id="26" dur="500" fill="hold"/>
                                        <p:tgtEl>
                                          <p:spTgt spid="48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485"/>
                                        </p:tgtEl>
                                        <p:attrNameLst>
                                          <p:attrName>style.visibility</p:attrName>
                                        </p:attrNameLst>
                                      </p:cBhvr>
                                      <p:to>
                                        <p:strVal val="visible"/>
                                      </p:to>
                                    </p:set>
                                    <p:anim calcmode="lin" valueType="num">
                                      <p:cBhvr>
                                        <p:cTn id="31" dur="500" fill="hold"/>
                                        <p:tgtEl>
                                          <p:spTgt spid="485"/>
                                        </p:tgtEl>
                                        <p:attrNameLst>
                                          <p:attrName>ppt_x</p:attrName>
                                        </p:attrNameLst>
                                      </p:cBhvr>
                                      <p:tavLst>
                                        <p:tav tm="0">
                                          <p:val>
                                            <p:strVal val="1+#ppt_w/2"/>
                                          </p:val>
                                        </p:tav>
                                        <p:tav tm="100000">
                                          <p:val>
                                            <p:strVal val="#ppt_x"/>
                                          </p:val>
                                        </p:tav>
                                      </p:tavLst>
                                    </p:anim>
                                    <p:anim calcmode="lin" valueType="num">
                                      <p:cBhvr>
                                        <p:cTn id="32" dur="500" fill="hold"/>
                                        <p:tgtEl>
                                          <p:spTgt spid="48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484"/>
                                        </p:tgtEl>
                                        <p:attrNameLst>
                                          <p:attrName>style.visibility</p:attrName>
                                        </p:attrNameLst>
                                      </p:cBhvr>
                                      <p:to>
                                        <p:strVal val="visible"/>
                                      </p:to>
                                    </p:set>
                                    <p:anim calcmode="lin" valueType="num">
                                      <p:cBhvr>
                                        <p:cTn id="37" dur="500" fill="hold"/>
                                        <p:tgtEl>
                                          <p:spTgt spid="484"/>
                                        </p:tgtEl>
                                        <p:attrNameLst>
                                          <p:attrName>ppt_x</p:attrName>
                                        </p:attrNameLst>
                                      </p:cBhvr>
                                      <p:tavLst>
                                        <p:tav tm="0">
                                          <p:val>
                                            <p:strVal val="1+#ppt_w/2"/>
                                          </p:val>
                                        </p:tav>
                                        <p:tav tm="100000">
                                          <p:val>
                                            <p:strVal val="#ppt_x"/>
                                          </p:val>
                                        </p:tav>
                                      </p:tavLst>
                                    </p:anim>
                                    <p:anim calcmode="lin" valueType="num">
                                      <p:cBhvr>
                                        <p:cTn id="38" dur="500" fill="hold"/>
                                        <p:tgtEl>
                                          <p:spTgt spid="48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2" presetID="2" grpId="7" fill="hold">
                                  <p:stCondLst>
                                    <p:cond delay="0"/>
                                  </p:stCondLst>
                                  <p:iterate type="el" backwards="0">
                                    <p:tmAbs val="0"/>
                                  </p:iterate>
                                  <p:childTnLst>
                                    <p:set>
                                      <p:cBhvr>
                                        <p:cTn id="42" fill="hold"/>
                                        <p:tgtEl>
                                          <p:spTgt spid="483"/>
                                        </p:tgtEl>
                                        <p:attrNameLst>
                                          <p:attrName>style.visibility</p:attrName>
                                        </p:attrNameLst>
                                      </p:cBhvr>
                                      <p:to>
                                        <p:strVal val="visible"/>
                                      </p:to>
                                    </p:set>
                                    <p:anim calcmode="lin" valueType="num">
                                      <p:cBhvr>
                                        <p:cTn id="43" dur="500" fill="hold"/>
                                        <p:tgtEl>
                                          <p:spTgt spid="483"/>
                                        </p:tgtEl>
                                        <p:attrNameLst>
                                          <p:attrName>ppt_x</p:attrName>
                                        </p:attrNameLst>
                                      </p:cBhvr>
                                      <p:tavLst>
                                        <p:tav tm="0">
                                          <p:val>
                                            <p:strVal val="1+#ppt_w/2"/>
                                          </p:val>
                                        </p:tav>
                                        <p:tav tm="100000">
                                          <p:val>
                                            <p:strVal val="#ppt_x"/>
                                          </p:val>
                                        </p:tav>
                                      </p:tavLst>
                                    </p:anim>
                                    <p:anim calcmode="lin" valueType="num">
                                      <p:cBhvr>
                                        <p:cTn id="44" dur="500" fill="hold"/>
                                        <p:tgtEl>
                                          <p:spTgt spid="48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0" presetID="10" grpId="8" fill="hold">
                                  <p:stCondLst>
                                    <p:cond delay="0"/>
                                  </p:stCondLst>
                                  <p:iterate type="el" backwards="0">
                                    <p:tmAbs val="0"/>
                                  </p:iterate>
                                  <p:childTnLst>
                                    <p:set>
                                      <p:cBhvr>
                                        <p:cTn id="48" fill="hold"/>
                                        <p:tgtEl>
                                          <p:spTgt spid="478"/>
                                        </p:tgtEl>
                                        <p:attrNameLst>
                                          <p:attrName>style.visibility</p:attrName>
                                        </p:attrNameLst>
                                      </p:cBhvr>
                                      <p:to>
                                        <p:strVal val="visible"/>
                                      </p:to>
                                    </p:set>
                                    <p:animEffect filter="fade" transition="in">
                                      <p:cBhvr>
                                        <p:cTn id="49" dur="500"/>
                                        <p:tgtEl>
                                          <p:spTgt spid="4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9" grpId="1"/>
      <p:bldP build="whole" bldLvl="1" animBg="1" rev="0" advAuto="0" spid="487" grpId="3"/>
      <p:bldP build="whole" bldLvl="1" animBg="1" rev="0" advAuto="0" spid="488" grpId="2"/>
      <p:bldP build="whole" bldLvl="1" animBg="1" rev="0" advAuto="0" spid="478" grpId="8"/>
      <p:bldP build="whole" bldLvl="1" animBg="1" rev="0" advAuto="0" spid="483" grpId="7"/>
      <p:bldP build="whole" bldLvl="1" animBg="1" rev="0" advAuto="0" spid="486" grpId="4"/>
      <p:bldP build="whole" bldLvl="1" animBg="1" rev="0" advAuto="0" spid="485" grpId="5"/>
      <p:bldP build="whole" bldLvl="1" animBg="1" rev="0" advAuto="0" spid="484" grpId="6"/>
    </p:bldLst>
  </p:timing>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1" name="Shape 491"/>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51 of 60</a:t>
            </a:r>
          </a:p>
        </p:txBody>
      </p:sp>
      <p:pic>
        <p:nvPicPr>
          <p:cNvPr id="492"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93" name="red-header.png" descr="red-header"/>
          <p:cNvPicPr/>
          <p:nvPr/>
        </p:nvPicPr>
        <p:blipFill>
          <a:blip r:embed="rId3">
            <a:extLst/>
          </a:blip>
          <a:stretch>
            <a:fillRect/>
          </a:stretch>
        </p:blipFill>
        <p:spPr>
          <a:xfrm>
            <a:off x="1587" y="0"/>
            <a:ext cx="9142413" cy="1447800"/>
          </a:xfrm>
          <a:prstGeom prst="rect">
            <a:avLst/>
          </a:prstGeom>
          <a:ln w="12700">
            <a:miter lim="400000"/>
          </a:ln>
        </p:spPr>
      </p:pic>
      <p:pic>
        <p:nvPicPr>
          <p:cNvPr id="494" name="vocabulario.png" descr="vocabulario"/>
          <p:cNvPicPr/>
          <p:nvPr/>
        </p:nvPicPr>
        <p:blipFill>
          <a:blip r:embed="rId4">
            <a:extLst/>
          </a:blip>
          <a:stretch>
            <a:fillRect/>
          </a:stretch>
        </p:blipFill>
        <p:spPr>
          <a:xfrm>
            <a:off x="2060575" y="685800"/>
            <a:ext cx="2273300" cy="368300"/>
          </a:xfrm>
          <a:prstGeom prst="rect">
            <a:avLst/>
          </a:prstGeom>
          <a:ln w="12700">
            <a:miter lim="400000"/>
          </a:ln>
        </p:spPr>
      </p:pic>
      <p:pic>
        <p:nvPicPr>
          <p:cNvPr id="495" name="schoolActivities1.png" descr="schoolActivities1"/>
          <p:cNvPicPr/>
          <p:nvPr/>
        </p:nvPicPr>
        <p:blipFill>
          <a:blip r:embed="rId5">
            <a:extLst/>
          </a:blip>
          <a:stretch>
            <a:fillRect/>
          </a:stretch>
        </p:blipFill>
        <p:spPr>
          <a:xfrm>
            <a:off x="279400" y="1685925"/>
            <a:ext cx="4711700" cy="304800"/>
          </a:xfrm>
          <a:prstGeom prst="rect">
            <a:avLst/>
          </a:prstGeom>
          <a:ln w="12700">
            <a:miter lim="400000"/>
          </a:ln>
        </p:spPr>
      </p:pic>
      <p:sp>
        <p:nvSpPr>
          <p:cNvPr id="496" name="Shape 496"/>
          <p:cNvSpPr/>
          <p:nvPr/>
        </p:nvSpPr>
        <p:spPr>
          <a:xfrm>
            <a:off x="1770062" y="2347504"/>
            <a:ext cx="3295512" cy="255351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25000"/>
              </a:lnSpc>
            </a:pPr>
            <a:r>
              <a:rPr sz="2000">
                <a:solidFill>
                  <a:srgbClr val="FF3300"/>
                </a:solidFill>
              </a:rPr>
              <a:t>escuchar</a:t>
            </a:r>
            <a:endParaRPr sz="2000">
              <a:solidFill>
                <a:srgbClr val="FF3300"/>
              </a:solidFill>
            </a:endParaRPr>
          </a:p>
          <a:p>
            <a:pPr lvl="0">
              <a:lnSpc>
                <a:spcPct val="125000"/>
              </a:lnSpc>
            </a:pPr>
            <a:r>
              <a:rPr sz="2000">
                <a:solidFill>
                  <a:srgbClr val="FF3300"/>
                </a:solidFill>
              </a:rPr>
              <a:t>mirar </a:t>
            </a:r>
            <a:endParaRPr sz="2000">
              <a:solidFill>
                <a:srgbClr val="FF3300"/>
              </a:solidFill>
            </a:endParaRPr>
          </a:p>
          <a:p>
            <a:pPr lvl="0">
              <a:lnSpc>
                <a:spcPct val="125000"/>
              </a:lnSpc>
            </a:pPr>
            <a:r>
              <a:rPr sz="2000">
                <a:solidFill>
                  <a:srgbClr val="FF3300"/>
                </a:solidFill>
              </a:rPr>
              <a:t>prestar atención  </a:t>
            </a:r>
            <a:endParaRPr sz="2000">
              <a:solidFill>
                <a:srgbClr val="FF3300"/>
              </a:solidFill>
            </a:endParaRPr>
          </a:p>
          <a:p>
            <a:pPr lvl="0">
              <a:lnSpc>
                <a:spcPct val="125000"/>
              </a:lnSpc>
            </a:pPr>
            <a:r>
              <a:rPr sz="2000">
                <a:solidFill>
                  <a:srgbClr val="FF3300"/>
                </a:solidFill>
              </a:rPr>
              <a:t>levantar la mano </a:t>
            </a:r>
            <a:endParaRPr sz="2000">
              <a:solidFill>
                <a:srgbClr val="FF3300"/>
              </a:solidFill>
            </a:endParaRPr>
          </a:p>
          <a:p>
            <a:pPr lvl="0">
              <a:lnSpc>
                <a:spcPct val="125000"/>
              </a:lnSpc>
            </a:pPr>
            <a:r>
              <a:rPr sz="2000">
                <a:solidFill>
                  <a:srgbClr val="FF3300"/>
                </a:solidFill>
              </a:rPr>
              <a:t>contestar</a:t>
            </a:r>
            <a:endParaRPr sz="2000">
              <a:solidFill>
                <a:srgbClr val="FF3300"/>
              </a:solidFill>
            </a:endParaRPr>
          </a:p>
          <a:p>
            <a:pPr lvl="0">
              <a:lnSpc>
                <a:spcPct val="125000"/>
              </a:lnSpc>
            </a:pPr>
            <a:r>
              <a:rPr sz="2000">
                <a:solidFill>
                  <a:srgbClr val="FF3300"/>
                </a:solidFill>
              </a:rPr>
              <a:t>dar un examen, una prueba</a:t>
            </a:r>
            <a:endParaRPr sz="2000">
              <a:solidFill>
                <a:srgbClr val="FF3300"/>
              </a:solidFill>
            </a:endParaRPr>
          </a:p>
          <a:p>
            <a:pPr lvl="0">
              <a:lnSpc>
                <a:spcPct val="125000"/>
              </a:lnSpc>
            </a:pPr>
            <a:r>
              <a:rPr sz="2000">
                <a:solidFill>
                  <a:srgbClr val="FF3300"/>
                </a:solidFill>
              </a:rPr>
              <a:t>tomar un examen</a:t>
            </a:r>
          </a:p>
        </p:txBody>
      </p:sp>
      <p:sp>
        <p:nvSpPr>
          <p:cNvPr id="497" name="Shape 497"/>
          <p:cNvSpPr/>
          <p:nvPr/>
        </p:nvSpPr>
        <p:spPr>
          <a:xfrm>
            <a:off x="5175250" y="4589462"/>
            <a:ext cx="1558439"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to take a test</a:t>
            </a:r>
          </a:p>
        </p:txBody>
      </p:sp>
      <p:sp>
        <p:nvSpPr>
          <p:cNvPr id="498" name="Shape 498"/>
          <p:cNvSpPr/>
          <p:nvPr/>
        </p:nvSpPr>
        <p:spPr>
          <a:xfrm>
            <a:off x="5180012" y="4214812"/>
            <a:ext cx="1544301"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to give a test</a:t>
            </a:r>
          </a:p>
        </p:txBody>
      </p:sp>
      <p:sp>
        <p:nvSpPr>
          <p:cNvPr id="499" name="Shape 499"/>
          <p:cNvSpPr/>
          <p:nvPr/>
        </p:nvSpPr>
        <p:spPr>
          <a:xfrm>
            <a:off x="5175250" y="3833812"/>
            <a:ext cx="1205345"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to answer</a:t>
            </a:r>
          </a:p>
        </p:txBody>
      </p:sp>
      <p:sp>
        <p:nvSpPr>
          <p:cNvPr id="500" name="Shape 500"/>
          <p:cNvSpPr/>
          <p:nvPr/>
        </p:nvSpPr>
        <p:spPr>
          <a:xfrm>
            <a:off x="5178425" y="3444875"/>
            <a:ext cx="2245901"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to raise one’s hand</a:t>
            </a:r>
          </a:p>
        </p:txBody>
      </p:sp>
      <p:sp>
        <p:nvSpPr>
          <p:cNvPr id="501" name="Shape 501"/>
          <p:cNvSpPr/>
          <p:nvPr/>
        </p:nvSpPr>
        <p:spPr>
          <a:xfrm>
            <a:off x="5183187" y="3062287"/>
            <a:ext cx="1841089"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to pay attention</a:t>
            </a:r>
          </a:p>
        </p:txBody>
      </p:sp>
      <p:sp>
        <p:nvSpPr>
          <p:cNvPr id="502" name="Shape 502"/>
          <p:cNvSpPr/>
          <p:nvPr/>
        </p:nvSpPr>
        <p:spPr>
          <a:xfrm>
            <a:off x="5176837" y="2690812"/>
            <a:ext cx="1134900"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to look at</a:t>
            </a:r>
          </a:p>
        </p:txBody>
      </p:sp>
      <p:sp>
        <p:nvSpPr>
          <p:cNvPr id="503" name="Shape 503"/>
          <p:cNvSpPr/>
          <p:nvPr/>
        </p:nvSpPr>
        <p:spPr>
          <a:xfrm>
            <a:off x="5168900" y="2301875"/>
            <a:ext cx="1261899"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to listen to</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03"/>
                                        </p:tgtEl>
                                        <p:attrNameLst>
                                          <p:attrName>style.visibility</p:attrName>
                                        </p:attrNameLst>
                                      </p:cBhvr>
                                      <p:to>
                                        <p:strVal val="visible"/>
                                      </p:to>
                                    </p:set>
                                    <p:anim calcmode="lin" valueType="num">
                                      <p:cBhvr>
                                        <p:cTn id="7" dur="500" fill="hold"/>
                                        <p:tgtEl>
                                          <p:spTgt spid="503"/>
                                        </p:tgtEl>
                                        <p:attrNameLst>
                                          <p:attrName>ppt_x</p:attrName>
                                        </p:attrNameLst>
                                      </p:cBhvr>
                                      <p:tavLst>
                                        <p:tav tm="0">
                                          <p:val>
                                            <p:strVal val="1+#ppt_w/2"/>
                                          </p:val>
                                        </p:tav>
                                        <p:tav tm="100000">
                                          <p:val>
                                            <p:strVal val="#ppt_x"/>
                                          </p:val>
                                        </p:tav>
                                      </p:tavLst>
                                    </p:anim>
                                    <p:anim calcmode="lin" valueType="num">
                                      <p:cBhvr>
                                        <p:cTn id="8" dur="500" fill="hold"/>
                                        <p:tgtEl>
                                          <p:spTgt spid="50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02"/>
                                        </p:tgtEl>
                                        <p:attrNameLst>
                                          <p:attrName>style.visibility</p:attrName>
                                        </p:attrNameLst>
                                      </p:cBhvr>
                                      <p:to>
                                        <p:strVal val="visible"/>
                                      </p:to>
                                    </p:set>
                                    <p:anim calcmode="lin" valueType="num">
                                      <p:cBhvr>
                                        <p:cTn id="13" dur="500" fill="hold"/>
                                        <p:tgtEl>
                                          <p:spTgt spid="502"/>
                                        </p:tgtEl>
                                        <p:attrNameLst>
                                          <p:attrName>ppt_x</p:attrName>
                                        </p:attrNameLst>
                                      </p:cBhvr>
                                      <p:tavLst>
                                        <p:tav tm="0">
                                          <p:val>
                                            <p:strVal val="1+#ppt_w/2"/>
                                          </p:val>
                                        </p:tav>
                                        <p:tav tm="100000">
                                          <p:val>
                                            <p:strVal val="#ppt_x"/>
                                          </p:val>
                                        </p:tav>
                                      </p:tavLst>
                                    </p:anim>
                                    <p:anim calcmode="lin" valueType="num">
                                      <p:cBhvr>
                                        <p:cTn id="14" dur="500" fill="hold"/>
                                        <p:tgtEl>
                                          <p:spTgt spid="50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01"/>
                                        </p:tgtEl>
                                        <p:attrNameLst>
                                          <p:attrName>style.visibility</p:attrName>
                                        </p:attrNameLst>
                                      </p:cBhvr>
                                      <p:to>
                                        <p:strVal val="visible"/>
                                      </p:to>
                                    </p:set>
                                    <p:anim calcmode="lin" valueType="num">
                                      <p:cBhvr>
                                        <p:cTn id="19" dur="500" fill="hold"/>
                                        <p:tgtEl>
                                          <p:spTgt spid="501"/>
                                        </p:tgtEl>
                                        <p:attrNameLst>
                                          <p:attrName>ppt_x</p:attrName>
                                        </p:attrNameLst>
                                      </p:cBhvr>
                                      <p:tavLst>
                                        <p:tav tm="0">
                                          <p:val>
                                            <p:strVal val="1+#ppt_w/2"/>
                                          </p:val>
                                        </p:tav>
                                        <p:tav tm="100000">
                                          <p:val>
                                            <p:strVal val="#ppt_x"/>
                                          </p:val>
                                        </p:tav>
                                      </p:tavLst>
                                    </p:anim>
                                    <p:anim calcmode="lin" valueType="num">
                                      <p:cBhvr>
                                        <p:cTn id="20" dur="500" fill="hold"/>
                                        <p:tgtEl>
                                          <p:spTgt spid="50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00"/>
                                        </p:tgtEl>
                                        <p:attrNameLst>
                                          <p:attrName>style.visibility</p:attrName>
                                        </p:attrNameLst>
                                      </p:cBhvr>
                                      <p:to>
                                        <p:strVal val="visible"/>
                                      </p:to>
                                    </p:set>
                                    <p:anim calcmode="lin" valueType="num">
                                      <p:cBhvr>
                                        <p:cTn id="25" dur="500" fill="hold"/>
                                        <p:tgtEl>
                                          <p:spTgt spid="500"/>
                                        </p:tgtEl>
                                        <p:attrNameLst>
                                          <p:attrName>ppt_x</p:attrName>
                                        </p:attrNameLst>
                                      </p:cBhvr>
                                      <p:tavLst>
                                        <p:tav tm="0">
                                          <p:val>
                                            <p:strVal val="1+#ppt_w/2"/>
                                          </p:val>
                                        </p:tav>
                                        <p:tav tm="100000">
                                          <p:val>
                                            <p:strVal val="#ppt_x"/>
                                          </p:val>
                                        </p:tav>
                                      </p:tavLst>
                                    </p:anim>
                                    <p:anim calcmode="lin" valueType="num">
                                      <p:cBhvr>
                                        <p:cTn id="26" dur="500" fill="hold"/>
                                        <p:tgtEl>
                                          <p:spTgt spid="50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499"/>
                                        </p:tgtEl>
                                        <p:attrNameLst>
                                          <p:attrName>style.visibility</p:attrName>
                                        </p:attrNameLst>
                                      </p:cBhvr>
                                      <p:to>
                                        <p:strVal val="visible"/>
                                      </p:to>
                                    </p:set>
                                    <p:anim calcmode="lin" valueType="num">
                                      <p:cBhvr>
                                        <p:cTn id="31" dur="500" fill="hold"/>
                                        <p:tgtEl>
                                          <p:spTgt spid="499"/>
                                        </p:tgtEl>
                                        <p:attrNameLst>
                                          <p:attrName>ppt_x</p:attrName>
                                        </p:attrNameLst>
                                      </p:cBhvr>
                                      <p:tavLst>
                                        <p:tav tm="0">
                                          <p:val>
                                            <p:strVal val="1+#ppt_w/2"/>
                                          </p:val>
                                        </p:tav>
                                        <p:tav tm="100000">
                                          <p:val>
                                            <p:strVal val="#ppt_x"/>
                                          </p:val>
                                        </p:tav>
                                      </p:tavLst>
                                    </p:anim>
                                    <p:anim calcmode="lin" valueType="num">
                                      <p:cBhvr>
                                        <p:cTn id="32" dur="500" fill="hold"/>
                                        <p:tgtEl>
                                          <p:spTgt spid="49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498"/>
                                        </p:tgtEl>
                                        <p:attrNameLst>
                                          <p:attrName>style.visibility</p:attrName>
                                        </p:attrNameLst>
                                      </p:cBhvr>
                                      <p:to>
                                        <p:strVal val="visible"/>
                                      </p:to>
                                    </p:set>
                                    <p:anim calcmode="lin" valueType="num">
                                      <p:cBhvr>
                                        <p:cTn id="37" dur="500" fill="hold"/>
                                        <p:tgtEl>
                                          <p:spTgt spid="498"/>
                                        </p:tgtEl>
                                        <p:attrNameLst>
                                          <p:attrName>ppt_x</p:attrName>
                                        </p:attrNameLst>
                                      </p:cBhvr>
                                      <p:tavLst>
                                        <p:tav tm="0">
                                          <p:val>
                                            <p:strVal val="1+#ppt_w/2"/>
                                          </p:val>
                                        </p:tav>
                                        <p:tav tm="100000">
                                          <p:val>
                                            <p:strVal val="#ppt_x"/>
                                          </p:val>
                                        </p:tav>
                                      </p:tavLst>
                                    </p:anim>
                                    <p:anim calcmode="lin" valueType="num">
                                      <p:cBhvr>
                                        <p:cTn id="38" dur="500" fill="hold"/>
                                        <p:tgtEl>
                                          <p:spTgt spid="49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2" presetID="2" grpId="7" fill="hold">
                                  <p:stCondLst>
                                    <p:cond delay="0"/>
                                  </p:stCondLst>
                                  <p:iterate type="el" backwards="0">
                                    <p:tmAbs val="0"/>
                                  </p:iterate>
                                  <p:childTnLst>
                                    <p:set>
                                      <p:cBhvr>
                                        <p:cTn id="42" fill="hold"/>
                                        <p:tgtEl>
                                          <p:spTgt spid="497"/>
                                        </p:tgtEl>
                                        <p:attrNameLst>
                                          <p:attrName>style.visibility</p:attrName>
                                        </p:attrNameLst>
                                      </p:cBhvr>
                                      <p:to>
                                        <p:strVal val="visible"/>
                                      </p:to>
                                    </p:set>
                                    <p:anim calcmode="lin" valueType="num">
                                      <p:cBhvr>
                                        <p:cTn id="43" dur="500" fill="hold"/>
                                        <p:tgtEl>
                                          <p:spTgt spid="497"/>
                                        </p:tgtEl>
                                        <p:attrNameLst>
                                          <p:attrName>ppt_x</p:attrName>
                                        </p:attrNameLst>
                                      </p:cBhvr>
                                      <p:tavLst>
                                        <p:tav tm="0">
                                          <p:val>
                                            <p:strVal val="1+#ppt_w/2"/>
                                          </p:val>
                                        </p:tav>
                                        <p:tav tm="100000">
                                          <p:val>
                                            <p:strVal val="#ppt_x"/>
                                          </p:val>
                                        </p:tav>
                                      </p:tavLst>
                                    </p:anim>
                                    <p:anim calcmode="lin" valueType="num">
                                      <p:cBhvr>
                                        <p:cTn id="44" dur="500" fill="hold"/>
                                        <p:tgtEl>
                                          <p:spTgt spid="49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0" presetID="10" grpId="8" fill="hold">
                                  <p:stCondLst>
                                    <p:cond delay="0"/>
                                  </p:stCondLst>
                                  <p:iterate type="el" backwards="0">
                                    <p:tmAbs val="0"/>
                                  </p:iterate>
                                  <p:childTnLst>
                                    <p:set>
                                      <p:cBhvr>
                                        <p:cTn id="48" fill="hold"/>
                                        <p:tgtEl>
                                          <p:spTgt spid="492"/>
                                        </p:tgtEl>
                                        <p:attrNameLst>
                                          <p:attrName>style.visibility</p:attrName>
                                        </p:attrNameLst>
                                      </p:cBhvr>
                                      <p:to>
                                        <p:strVal val="visible"/>
                                      </p:to>
                                    </p:set>
                                    <p:animEffect filter="fade" transition="in">
                                      <p:cBhvr>
                                        <p:cTn id="49" dur="500"/>
                                        <p:tgtEl>
                                          <p:spTgt spid="4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8" grpId="6"/>
      <p:bldP build="whole" bldLvl="1" animBg="1" rev="0" advAuto="0" spid="500" grpId="4"/>
      <p:bldP build="whole" bldLvl="1" animBg="1" rev="0" advAuto="0" spid="503" grpId="1"/>
      <p:bldP build="whole" bldLvl="1" animBg="1" rev="0" advAuto="0" spid="497" grpId="7"/>
      <p:bldP build="whole" bldLvl="1" animBg="1" rev="0" advAuto="0" spid="502" grpId="2"/>
      <p:bldP build="whole" bldLvl="1" animBg="1" rev="0" advAuto="0" spid="501" grpId="3"/>
      <p:bldP build="whole" bldLvl="1" animBg="1" rev="0" advAuto="0" spid="492" grpId="8"/>
      <p:bldP build="whole" bldLvl="1" animBg="1" rev="0" advAuto="0" spid="499" grpId="5"/>
    </p:bldLst>
  </p:timing>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5" name="Shape 50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52 of 60</a:t>
            </a:r>
          </a:p>
        </p:txBody>
      </p:sp>
      <p:pic>
        <p:nvPicPr>
          <p:cNvPr id="506"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507" name="red-header.png" descr="red-header"/>
          <p:cNvPicPr/>
          <p:nvPr/>
        </p:nvPicPr>
        <p:blipFill>
          <a:blip r:embed="rId3">
            <a:extLst/>
          </a:blip>
          <a:stretch>
            <a:fillRect/>
          </a:stretch>
        </p:blipFill>
        <p:spPr>
          <a:xfrm>
            <a:off x="1587" y="0"/>
            <a:ext cx="9142413" cy="1447800"/>
          </a:xfrm>
          <a:prstGeom prst="rect">
            <a:avLst/>
          </a:prstGeom>
          <a:ln w="12700">
            <a:miter lim="400000"/>
          </a:ln>
        </p:spPr>
      </p:pic>
      <p:pic>
        <p:nvPicPr>
          <p:cNvPr id="508" name="vocabulario.png" descr="vocabulario"/>
          <p:cNvPicPr/>
          <p:nvPr/>
        </p:nvPicPr>
        <p:blipFill>
          <a:blip r:embed="rId4">
            <a:extLst/>
          </a:blip>
          <a:stretch>
            <a:fillRect/>
          </a:stretch>
        </p:blipFill>
        <p:spPr>
          <a:xfrm>
            <a:off x="2060575" y="685800"/>
            <a:ext cx="2273300" cy="368300"/>
          </a:xfrm>
          <a:prstGeom prst="rect">
            <a:avLst/>
          </a:prstGeom>
          <a:ln w="12700">
            <a:miter lim="400000"/>
          </a:ln>
        </p:spPr>
      </p:pic>
      <p:pic>
        <p:nvPicPr>
          <p:cNvPr id="509" name="schoolActivities1.png" descr="schoolActivities1"/>
          <p:cNvPicPr/>
          <p:nvPr/>
        </p:nvPicPr>
        <p:blipFill>
          <a:blip r:embed="rId5">
            <a:extLst/>
          </a:blip>
          <a:stretch>
            <a:fillRect/>
          </a:stretch>
        </p:blipFill>
        <p:spPr>
          <a:xfrm>
            <a:off x="279400" y="1685925"/>
            <a:ext cx="4711700" cy="304800"/>
          </a:xfrm>
          <a:prstGeom prst="rect">
            <a:avLst/>
          </a:prstGeom>
          <a:ln w="12700">
            <a:miter lim="400000"/>
          </a:ln>
        </p:spPr>
      </p:pic>
      <p:sp>
        <p:nvSpPr>
          <p:cNvPr id="510" name="Shape 510"/>
          <p:cNvSpPr/>
          <p:nvPr/>
        </p:nvSpPr>
        <p:spPr>
          <a:xfrm>
            <a:off x="1387474" y="2337489"/>
            <a:ext cx="3281250" cy="182742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25000"/>
              </a:lnSpc>
            </a:pPr>
            <a:r>
              <a:rPr sz="2000">
                <a:solidFill>
                  <a:srgbClr val="FF3300"/>
                </a:solidFill>
              </a:rPr>
              <a:t>sacar una nota buena (alta)</a:t>
            </a:r>
            <a:endParaRPr sz="2000">
              <a:solidFill>
                <a:srgbClr val="FF3300"/>
              </a:solidFill>
            </a:endParaRPr>
          </a:p>
          <a:p>
            <a:pPr lvl="0">
              <a:lnSpc>
                <a:spcPct val="125000"/>
              </a:lnSpc>
            </a:pPr>
            <a:r>
              <a:rPr sz="2000">
                <a:solidFill>
                  <a:srgbClr val="FF3300"/>
                </a:solidFill>
              </a:rPr>
              <a:t>sacar una nota mala (baja)</a:t>
            </a:r>
            <a:endParaRPr sz="2000">
              <a:solidFill>
                <a:srgbClr val="FF3300"/>
              </a:solidFill>
            </a:endParaRPr>
          </a:p>
          <a:p>
            <a:pPr lvl="0">
              <a:lnSpc>
                <a:spcPct val="125000"/>
              </a:lnSpc>
            </a:pPr>
            <a:r>
              <a:rPr sz="2000">
                <a:solidFill>
                  <a:srgbClr val="FF3300"/>
                </a:solidFill>
              </a:rPr>
              <a:t>ir </a:t>
            </a:r>
            <a:endParaRPr sz="2000">
              <a:solidFill>
                <a:srgbClr val="FF3300"/>
              </a:solidFill>
            </a:endParaRPr>
          </a:p>
          <a:p>
            <a:pPr lvl="0">
              <a:lnSpc>
                <a:spcPct val="125000"/>
              </a:lnSpc>
            </a:pPr>
            <a:r>
              <a:rPr sz="2000">
                <a:solidFill>
                  <a:srgbClr val="FF3300"/>
                </a:solidFill>
              </a:rPr>
              <a:t>dar </a:t>
            </a:r>
            <a:endParaRPr sz="2000">
              <a:solidFill>
                <a:srgbClr val="FF3300"/>
              </a:solidFill>
            </a:endParaRPr>
          </a:p>
          <a:p>
            <a:pPr lvl="0">
              <a:lnSpc>
                <a:spcPct val="125000"/>
              </a:lnSpc>
            </a:pPr>
            <a:r>
              <a:rPr sz="2000">
                <a:solidFill>
                  <a:srgbClr val="FF3300"/>
                </a:solidFill>
              </a:rPr>
              <a:t>estar </a:t>
            </a:r>
          </a:p>
        </p:txBody>
      </p:sp>
      <p:sp>
        <p:nvSpPr>
          <p:cNvPr id="511" name="Shape 511"/>
          <p:cNvSpPr/>
          <p:nvPr/>
        </p:nvSpPr>
        <p:spPr>
          <a:xfrm>
            <a:off x="4964112" y="3832225"/>
            <a:ext cx="669068"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to be</a:t>
            </a:r>
          </a:p>
        </p:txBody>
      </p:sp>
      <p:sp>
        <p:nvSpPr>
          <p:cNvPr id="512" name="Shape 512"/>
          <p:cNvSpPr/>
          <p:nvPr/>
        </p:nvSpPr>
        <p:spPr>
          <a:xfrm>
            <a:off x="4967287" y="3452812"/>
            <a:ext cx="852498"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to give</a:t>
            </a:r>
          </a:p>
        </p:txBody>
      </p:sp>
      <p:sp>
        <p:nvSpPr>
          <p:cNvPr id="513" name="Shape 513"/>
          <p:cNvSpPr/>
          <p:nvPr/>
        </p:nvSpPr>
        <p:spPr>
          <a:xfrm>
            <a:off x="4972050" y="3060700"/>
            <a:ext cx="669067"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to go</a:t>
            </a:r>
          </a:p>
        </p:txBody>
      </p:sp>
      <p:sp>
        <p:nvSpPr>
          <p:cNvPr id="514" name="Shape 514"/>
          <p:cNvSpPr/>
          <p:nvPr/>
        </p:nvSpPr>
        <p:spPr>
          <a:xfrm>
            <a:off x="4967287" y="2689225"/>
            <a:ext cx="2236600"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to get a bad grade </a:t>
            </a:r>
          </a:p>
        </p:txBody>
      </p:sp>
      <p:sp>
        <p:nvSpPr>
          <p:cNvPr id="515" name="Shape 515"/>
          <p:cNvSpPr/>
          <p:nvPr/>
        </p:nvSpPr>
        <p:spPr>
          <a:xfrm>
            <a:off x="4960937" y="2309812"/>
            <a:ext cx="2307293"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to get a good grade</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15"/>
                                        </p:tgtEl>
                                        <p:attrNameLst>
                                          <p:attrName>style.visibility</p:attrName>
                                        </p:attrNameLst>
                                      </p:cBhvr>
                                      <p:to>
                                        <p:strVal val="visible"/>
                                      </p:to>
                                    </p:set>
                                    <p:anim calcmode="lin" valueType="num">
                                      <p:cBhvr>
                                        <p:cTn id="7" dur="500" fill="hold"/>
                                        <p:tgtEl>
                                          <p:spTgt spid="515"/>
                                        </p:tgtEl>
                                        <p:attrNameLst>
                                          <p:attrName>ppt_x</p:attrName>
                                        </p:attrNameLst>
                                      </p:cBhvr>
                                      <p:tavLst>
                                        <p:tav tm="0">
                                          <p:val>
                                            <p:strVal val="1+#ppt_w/2"/>
                                          </p:val>
                                        </p:tav>
                                        <p:tav tm="100000">
                                          <p:val>
                                            <p:strVal val="#ppt_x"/>
                                          </p:val>
                                        </p:tav>
                                      </p:tavLst>
                                    </p:anim>
                                    <p:anim calcmode="lin" valueType="num">
                                      <p:cBhvr>
                                        <p:cTn id="8" dur="500" fill="hold"/>
                                        <p:tgtEl>
                                          <p:spTgt spid="5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14"/>
                                        </p:tgtEl>
                                        <p:attrNameLst>
                                          <p:attrName>style.visibility</p:attrName>
                                        </p:attrNameLst>
                                      </p:cBhvr>
                                      <p:to>
                                        <p:strVal val="visible"/>
                                      </p:to>
                                    </p:set>
                                    <p:anim calcmode="lin" valueType="num">
                                      <p:cBhvr>
                                        <p:cTn id="13" dur="500" fill="hold"/>
                                        <p:tgtEl>
                                          <p:spTgt spid="514"/>
                                        </p:tgtEl>
                                        <p:attrNameLst>
                                          <p:attrName>ppt_x</p:attrName>
                                        </p:attrNameLst>
                                      </p:cBhvr>
                                      <p:tavLst>
                                        <p:tav tm="0">
                                          <p:val>
                                            <p:strVal val="1+#ppt_w/2"/>
                                          </p:val>
                                        </p:tav>
                                        <p:tav tm="100000">
                                          <p:val>
                                            <p:strVal val="#ppt_x"/>
                                          </p:val>
                                        </p:tav>
                                      </p:tavLst>
                                    </p:anim>
                                    <p:anim calcmode="lin" valueType="num">
                                      <p:cBhvr>
                                        <p:cTn id="14" dur="500" fill="hold"/>
                                        <p:tgtEl>
                                          <p:spTgt spid="5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13"/>
                                        </p:tgtEl>
                                        <p:attrNameLst>
                                          <p:attrName>style.visibility</p:attrName>
                                        </p:attrNameLst>
                                      </p:cBhvr>
                                      <p:to>
                                        <p:strVal val="visible"/>
                                      </p:to>
                                    </p:set>
                                    <p:anim calcmode="lin" valueType="num">
                                      <p:cBhvr>
                                        <p:cTn id="19" dur="500" fill="hold"/>
                                        <p:tgtEl>
                                          <p:spTgt spid="513"/>
                                        </p:tgtEl>
                                        <p:attrNameLst>
                                          <p:attrName>ppt_x</p:attrName>
                                        </p:attrNameLst>
                                      </p:cBhvr>
                                      <p:tavLst>
                                        <p:tav tm="0">
                                          <p:val>
                                            <p:strVal val="1+#ppt_w/2"/>
                                          </p:val>
                                        </p:tav>
                                        <p:tav tm="100000">
                                          <p:val>
                                            <p:strVal val="#ppt_x"/>
                                          </p:val>
                                        </p:tav>
                                      </p:tavLst>
                                    </p:anim>
                                    <p:anim calcmode="lin" valueType="num">
                                      <p:cBhvr>
                                        <p:cTn id="20" dur="500" fill="hold"/>
                                        <p:tgtEl>
                                          <p:spTgt spid="5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12"/>
                                        </p:tgtEl>
                                        <p:attrNameLst>
                                          <p:attrName>style.visibility</p:attrName>
                                        </p:attrNameLst>
                                      </p:cBhvr>
                                      <p:to>
                                        <p:strVal val="visible"/>
                                      </p:to>
                                    </p:set>
                                    <p:anim calcmode="lin" valueType="num">
                                      <p:cBhvr>
                                        <p:cTn id="25" dur="500" fill="hold"/>
                                        <p:tgtEl>
                                          <p:spTgt spid="512"/>
                                        </p:tgtEl>
                                        <p:attrNameLst>
                                          <p:attrName>ppt_x</p:attrName>
                                        </p:attrNameLst>
                                      </p:cBhvr>
                                      <p:tavLst>
                                        <p:tav tm="0">
                                          <p:val>
                                            <p:strVal val="1+#ppt_w/2"/>
                                          </p:val>
                                        </p:tav>
                                        <p:tav tm="100000">
                                          <p:val>
                                            <p:strVal val="#ppt_x"/>
                                          </p:val>
                                        </p:tav>
                                      </p:tavLst>
                                    </p:anim>
                                    <p:anim calcmode="lin" valueType="num">
                                      <p:cBhvr>
                                        <p:cTn id="26" dur="500" fill="hold"/>
                                        <p:tgtEl>
                                          <p:spTgt spid="5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511"/>
                                        </p:tgtEl>
                                        <p:attrNameLst>
                                          <p:attrName>style.visibility</p:attrName>
                                        </p:attrNameLst>
                                      </p:cBhvr>
                                      <p:to>
                                        <p:strVal val="visible"/>
                                      </p:to>
                                    </p:set>
                                    <p:anim calcmode="lin" valueType="num">
                                      <p:cBhvr>
                                        <p:cTn id="31" dur="500" fill="hold"/>
                                        <p:tgtEl>
                                          <p:spTgt spid="511"/>
                                        </p:tgtEl>
                                        <p:attrNameLst>
                                          <p:attrName>ppt_x</p:attrName>
                                        </p:attrNameLst>
                                      </p:cBhvr>
                                      <p:tavLst>
                                        <p:tav tm="0">
                                          <p:val>
                                            <p:strVal val="1+#ppt_w/2"/>
                                          </p:val>
                                        </p:tav>
                                        <p:tav tm="100000">
                                          <p:val>
                                            <p:strVal val="#ppt_x"/>
                                          </p:val>
                                        </p:tav>
                                      </p:tavLst>
                                    </p:anim>
                                    <p:anim calcmode="lin" valueType="num">
                                      <p:cBhvr>
                                        <p:cTn id="32" dur="500" fill="hold"/>
                                        <p:tgtEl>
                                          <p:spTgt spid="5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0" grpId="6" fill="hold">
                                  <p:stCondLst>
                                    <p:cond delay="0"/>
                                  </p:stCondLst>
                                  <p:iterate type="el" backwards="0">
                                    <p:tmAbs val="0"/>
                                  </p:iterate>
                                  <p:childTnLst>
                                    <p:set>
                                      <p:cBhvr>
                                        <p:cTn id="36" fill="hold"/>
                                        <p:tgtEl>
                                          <p:spTgt spid="506"/>
                                        </p:tgtEl>
                                        <p:attrNameLst>
                                          <p:attrName>style.visibility</p:attrName>
                                        </p:attrNameLst>
                                      </p:cBhvr>
                                      <p:to>
                                        <p:strVal val="visible"/>
                                      </p:to>
                                    </p:set>
                                    <p:animEffect filter="fade" transition="in">
                                      <p:cBhvr>
                                        <p:cTn id="37" dur="500"/>
                                        <p:tgtEl>
                                          <p:spTgt spid="5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3" grpId="3"/>
      <p:bldP build="whole" bldLvl="1" animBg="1" rev="0" advAuto="0" spid="512" grpId="4"/>
      <p:bldP build="whole" bldLvl="1" animBg="1" rev="0" advAuto="0" spid="511" grpId="5"/>
      <p:bldP build="whole" bldLvl="1" animBg="1" rev="0" advAuto="0" spid="514" grpId="2"/>
      <p:bldP build="whole" bldLvl="1" animBg="1" rev="0" advAuto="0" spid="506" grpId="6"/>
      <p:bldP build="whole" bldLvl="1" animBg="1" rev="0" advAuto="0" spid="515" grpId="1"/>
    </p:bldLst>
  </p:timing>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7" name="Shape 517"/>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53 of 60</a:t>
            </a:r>
          </a:p>
        </p:txBody>
      </p:sp>
      <p:pic>
        <p:nvPicPr>
          <p:cNvPr id="518"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519" name="red-header.png" descr="red-header"/>
          <p:cNvPicPr/>
          <p:nvPr/>
        </p:nvPicPr>
        <p:blipFill>
          <a:blip r:embed="rId3">
            <a:extLst/>
          </a:blip>
          <a:stretch>
            <a:fillRect/>
          </a:stretch>
        </p:blipFill>
        <p:spPr>
          <a:xfrm>
            <a:off x="1587" y="0"/>
            <a:ext cx="9142413" cy="1447800"/>
          </a:xfrm>
          <a:prstGeom prst="rect">
            <a:avLst/>
          </a:prstGeom>
          <a:ln w="12700">
            <a:miter lim="400000"/>
          </a:ln>
        </p:spPr>
      </p:pic>
      <p:pic>
        <p:nvPicPr>
          <p:cNvPr id="520" name="vocabulario.png" descr="vocabulario"/>
          <p:cNvPicPr/>
          <p:nvPr/>
        </p:nvPicPr>
        <p:blipFill>
          <a:blip r:embed="rId4">
            <a:extLst/>
          </a:blip>
          <a:stretch>
            <a:fillRect/>
          </a:stretch>
        </p:blipFill>
        <p:spPr>
          <a:xfrm>
            <a:off x="2060575" y="685800"/>
            <a:ext cx="2273300" cy="368300"/>
          </a:xfrm>
          <a:prstGeom prst="rect">
            <a:avLst/>
          </a:prstGeom>
          <a:ln w="12700">
            <a:miter lim="400000"/>
          </a:ln>
        </p:spPr>
      </p:pic>
      <p:sp>
        <p:nvSpPr>
          <p:cNvPr id="521" name="Shape 521"/>
          <p:cNvSpPr/>
          <p:nvPr/>
        </p:nvSpPr>
        <p:spPr>
          <a:xfrm>
            <a:off x="1711325" y="2343839"/>
            <a:ext cx="2899257" cy="182742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25000"/>
              </a:lnSpc>
            </a:pPr>
            <a:r>
              <a:rPr sz="2000">
                <a:solidFill>
                  <a:srgbClr val="FF3300"/>
                </a:solidFill>
              </a:rPr>
              <a:t>una mochila</a:t>
            </a:r>
            <a:endParaRPr sz="2000">
              <a:solidFill>
                <a:srgbClr val="FF3300"/>
              </a:solidFill>
            </a:endParaRPr>
          </a:p>
          <a:p>
            <a:pPr lvl="0">
              <a:lnSpc>
                <a:spcPct val="125000"/>
              </a:lnSpc>
            </a:pPr>
            <a:r>
              <a:rPr sz="2000">
                <a:solidFill>
                  <a:srgbClr val="FF3300"/>
                </a:solidFill>
              </a:rPr>
              <a:t>los materiales escolares</a:t>
            </a:r>
            <a:endParaRPr sz="2000">
              <a:solidFill>
                <a:srgbClr val="FF3300"/>
              </a:solidFill>
            </a:endParaRPr>
          </a:p>
          <a:p>
            <a:pPr lvl="0">
              <a:lnSpc>
                <a:spcPct val="125000"/>
              </a:lnSpc>
            </a:pPr>
            <a:r>
              <a:rPr sz="2000">
                <a:solidFill>
                  <a:srgbClr val="FF3300"/>
                </a:solidFill>
              </a:rPr>
              <a:t>un libro</a:t>
            </a:r>
            <a:endParaRPr sz="2000">
              <a:solidFill>
                <a:srgbClr val="FF3300"/>
              </a:solidFill>
            </a:endParaRPr>
          </a:p>
          <a:p>
            <a:pPr lvl="0">
              <a:lnSpc>
                <a:spcPct val="125000"/>
              </a:lnSpc>
            </a:pPr>
            <a:r>
              <a:rPr sz="2000">
                <a:solidFill>
                  <a:srgbClr val="FF3300"/>
                </a:solidFill>
              </a:rPr>
              <a:t>un bolígrafo</a:t>
            </a:r>
            <a:endParaRPr sz="2000">
              <a:solidFill>
                <a:srgbClr val="FF3300"/>
              </a:solidFill>
            </a:endParaRPr>
          </a:p>
          <a:p>
            <a:pPr lvl="0">
              <a:lnSpc>
                <a:spcPct val="125000"/>
              </a:lnSpc>
            </a:pPr>
            <a:r>
              <a:rPr sz="2000">
                <a:solidFill>
                  <a:srgbClr val="FF3300"/>
                </a:solidFill>
              </a:rPr>
              <a:t>una hoja de papel</a:t>
            </a:r>
          </a:p>
        </p:txBody>
      </p:sp>
      <p:pic>
        <p:nvPicPr>
          <p:cNvPr id="522" name="schoolSupplies1.png" descr="schoolSupplies1"/>
          <p:cNvPicPr/>
          <p:nvPr/>
        </p:nvPicPr>
        <p:blipFill>
          <a:blip r:embed="rId5">
            <a:extLst/>
          </a:blip>
          <a:stretch>
            <a:fillRect/>
          </a:stretch>
        </p:blipFill>
        <p:spPr>
          <a:xfrm>
            <a:off x="222250" y="1704975"/>
            <a:ext cx="3810000" cy="304800"/>
          </a:xfrm>
          <a:prstGeom prst="rect">
            <a:avLst/>
          </a:prstGeom>
          <a:ln w="12700">
            <a:miter lim="400000"/>
          </a:ln>
        </p:spPr>
      </p:pic>
      <p:sp>
        <p:nvSpPr>
          <p:cNvPr id="523" name="Shape 523"/>
          <p:cNvSpPr/>
          <p:nvPr/>
        </p:nvSpPr>
        <p:spPr>
          <a:xfrm>
            <a:off x="5099050" y="3841750"/>
            <a:ext cx="1728103"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sheet of paper</a:t>
            </a:r>
          </a:p>
        </p:txBody>
      </p:sp>
      <p:sp>
        <p:nvSpPr>
          <p:cNvPr id="524" name="Shape 524"/>
          <p:cNvSpPr/>
          <p:nvPr/>
        </p:nvSpPr>
        <p:spPr>
          <a:xfrm>
            <a:off x="5091112" y="3459162"/>
            <a:ext cx="527929"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pen</a:t>
            </a:r>
          </a:p>
        </p:txBody>
      </p:sp>
      <p:sp>
        <p:nvSpPr>
          <p:cNvPr id="525" name="Shape 525"/>
          <p:cNvSpPr/>
          <p:nvPr/>
        </p:nvSpPr>
        <p:spPr>
          <a:xfrm>
            <a:off x="5087937" y="3097212"/>
            <a:ext cx="654929"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book</a:t>
            </a:r>
          </a:p>
        </p:txBody>
      </p:sp>
      <p:sp>
        <p:nvSpPr>
          <p:cNvPr id="526" name="Shape 526"/>
          <p:cNvSpPr/>
          <p:nvPr/>
        </p:nvSpPr>
        <p:spPr>
          <a:xfrm>
            <a:off x="5097462" y="2697162"/>
            <a:ext cx="1840841"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school supplies</a:t>
            </a:r>
          </a:p>
        </p:txBody>
      </p:sp>
      <p:sp>
        <p:nvSpPr>
          <p:cNvPr id="527" name="Shape 527"/>
          <p:cNvSpPr/>
          <p:nvPr/>
        </p:nvSpPr>
        <p:spPr>
          <a:xfrm>
            <a:off x="5092699" y="2306637"/>
            <a:ext cx="1177192"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backpack</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27"/>
                                        </p:tgtEl>
                                        <p:attrNameLst>
                                          <p:attrName>style.visibility</p:attrName>
                                        </p:attrNameLst>
                                      </p:cBhvr>
                                      <p:to>
                                        <p:strVal val="visible"/>
                                      </p:to>
                                    </p:set>
                                    <p:anim calcmode="lin" valueType="num">
                                      <p:cBhvr>
                                        <p:cTn id="7" dur="500" fill="hold"/>
                                        <p:tgtEl>
                                          <p:spTgt spid="527"/>
                                        </p:tgtEl>
                                        <p:attrNameLst>
                                          <p:attrName>ppt_x</p:attrName>
                                        </p:attrNameLst>
                                      </p:cBhvr>
                                      <p:tavLst>
                                        <p:tav tm="0">
                                          <p:val>
                                            <p:strVal val="1+#ppt_w/2"/>
                                          </p:val>
                                        </p:tav>
                                        <p:tav tm="100000">
                                          <p:val>
                                            <p:strVal val="#ppt_x"/>
                                          </p:val>
                                        </p:tav>
                                      </p:tavLst>
                                    </p:anim>
                                    <p:anim calcmode="lin" valueType="num">
                                      <p:cBhvr>
                                        <p:cTn id="8" dur="500" fill="hold"/>
                                        <p:tgtEl>
                                          <p:spTgt spid="5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26"/>
                                        </p:tgtEl>
                                        <p:attrNameLst>
                                          <p:attrName>style.visibility</p:attrName>
                                        </p:attrNameLst>
                                      </p:cBhvr>
                                      <p:to>
                                        <p:strVal val="visible"/>
                                      </p:to>
                                    </p:set>
                                    <p:anim calcmode="lin" valueType="num">
                                      <p:cBhvr>
                                        <p:cTn id="13" dur="500" fill="hold"/>
                                        <p:tgtEl>
                                          <p:spTgt spid="526"/>
                                        </p:tgtEl>
                                        <p:attrNameLst>
                                          <p:attrName>ppt_x</p:attrName>
                                        </p:attrNameLst>
                                      </p:cBhvr>
                                      <p:tavLst>
                                        <p:tav tm="0">
                                          <p:val>
                                            <p:strVal val="1+#ppt_w/2"/>
                                          </p:val>
                                        </p:tav>
                                        <p:tav tm="100000">
                                          <p:val>
                                            <p:strVal val="#ppt_x"/>
                                          </p:val>
                                        </p:tav>
                                      </p:tavLst>
                                    </p:anim>
                                    <p:anim calcmode="lin" valueType="num">
                                      <p:cBhvr>
                                        <p:cTn id="14" dur="500" fill="hold"/>
                                        <p:tgtEl>
                                          <p:spTgt spid="5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25"/>
                                        </p:tgtEl>
                                        <p:attrNameLst>
                                          <p:attrName>style.visibility</p:attrName>
                                        </p:attrNameLst>
                                      </p:cBhvr>
                                      <p:to>
                                        <p:strVal val="visible"/>
                                      </p:to>
                                    </p:set>
                                    <p:anim calcmode="lin" valueType="num">
                                      <p:cBhvr>
                                        <p:cTn id="19" dur="500" fill="hold"/>
                                        <p:tgtEl>
                                          <p:spTgt spid="525"/>
                                        </p:tgtEl>
                                        <p:attrNameLst>
                                          <p:attrName>ppt_x</p:attrName>
                                        </p:attrNameLst>
                                      </p:cBhvr>
                                      <p:tavLst>
                                        <p:tav tm="0">
                                          <p:val>
                                            <p:strVal val="1+#ppt_w/2"/>
                                          </p:val>
                                        </p:tav>
                                        <p:tav tm="100000">
                                          <p:val>
                                            <p:strVal val="#ppt_x"/>
                                          </p:val>
                                        </p:tav>
                                      </p:tavLst>
                                    </p:anim>
                                    <p:anim calcmode="lin" valueType="num">
                                      <p:cBhvr>
                                        <p:cTn id="20" dur="500" fill="hold"/>
                                        <p:tgtEl>
                                          <p:spTgt spid="52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24"/>
                                        </p:tgtEl>
                                        <p:attrNameLst>
                                          <p:attrName>style.visibility</p:attrName>
                                        </p:attrNameLst>
                                      </p:cBhvr>
                                      <p:to>
                                        <p:strVal val="visible"/>
                                      </p:to>
                                    </p:set>
                                    <p:anim calcmode="lin" valueType="num">
                                      <p:cBhvr>
                                        <p:cTn id="25" dur="500" fill="hold"/>
                                        <p:tgtEl>
                                          <p:spTgt spid="524"/>
                                        </p:tgtEl>
                                        <p:attrNameLst>
                                          <p:attrName>ppt_x</p:attrName>
                                        </p:attrNameLst>
                                      </p:cBhvr>
                                      <p:tavLst>
                                        <p:tav tm="0">
                                          <p:val>
                                            <p:strVal val="1+#ppt_w/2"/>
                                          </p:val>
                                        </p:tav>
                                        <p:tav tm="100000">
                                          <p:val>
                                            <p:strVal val="#ppt_x"/>
                                          </p:val>
                                        </p:tav>
                                      </p:tavLst>
                                    </p:anim>
                                    <p:anim calcmode="lin" valueType="num">
                                      <p:cBhvr>
                                        <p:cTn id="26" dur="500" fill="hold"/>
                                        <p:tgtEl>
                                          <p:spTgt spid="52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523"/>
                                        </p:tgtEl>
                                        <p:attrNameLst>
                                          <p:attrName>style.visibility</p:attrName>
                                        </p:attrNameLst>
                                      </p:cBhvr>
                                      <p:to>
                                        <p:strVal val="visible"/>
                                      </p:to>
                                    </p:set>
                                    <p:anim calcmode="lin" valueType="num">
                                      <p:cBhvr>
                                        <p:cTn id="31" dur="500" fill="hold"/>
                                        <p:tgtEl>
                                          <p:spTgt spid="523"/>
                                        </p:tgtEl>
                                        <p:attrNameLst>
                                          <p:attrName>ppt_x</p:attrName>
                                        </p:attrNameLst>
                                      </p:cBhvr>
                                      <p:tavLst>
                                        <p:tav tm="0">
                                          <p:val>
                                            <p:strVal val="1+#ppt_w/2"/>
                                          </p:val>
                                        </p:tav>
                                        <p:tav tm="100000">
                                          <p:val>
                                            <p:strVal val="#ppt_x"/>
                                          </p:val>
                                        </p:tav>
                                      </p:tavLst>
                                    </p:anim>
                                    <p:anim calcmode="lin" valueType="num">
                                      <p:cBhvr>
                                        <p:cTn id="32" dur="500" fill="hold"/>
                                        <p:tgtEl>
                                          <p:spTgt spid="52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0" grpId="6" fill="hold">
                                  <p:stCondLst>
                                    <p:cond delay="0"/>
                                  </p:stCondLst>
                                  <p:iterate type="el" backwards="0">
                                    <p:tmAbs val="0"/>
                                  </p:iterate>
                                  <p:childTnLst>
                                    <p:set>
                                      <p:cBhvr>
                                        <p:cTn id="36" fill="hold"/>
                                        <p:tgtEl>
                                          <p:spTgt spid="518"/>
                                        </p:tgtEl>
                                        <p:attrNameLst>
                                          <p:attrName>style.visibility</p:attrName>
                                        </p:attrNameLst>
                                      </p:cBhvr>
                                      <p:to>
                                        <p:strVal val="visible"/>
                                      </p:to>
                                    </p:set>
                                    <p:animEffect filter="fade" transition="in">
                                      <p:cBhvr>
                                        <p:cTn id="37" dur="500"/>
                                        <p:tgtEl>
                                          <p:spTgt spid="5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8" grpId="6"/>
      <p:bldP build="whole" bldLvl="1" animBg="1" rev="0" advAuto="0" spid="526" grpId="2"/>
      <p:bldP build="whole" bldLvl="1" animBg="1" rev="0" advAuto="0" spid="527" grpId="1"/>
      <p:bldP build="whole" bldLvl="1" animBg="1" rev="0" advAuto="0" spid="525" grpId="3"/>
      <p:bldP build="whole" bldLvl="1" animBg="1" rev="0" advAuto="0" spid="524" grpId="4"/>
      <p:bldP build="whole" bldLvl="1" animBg="1" rev="0" advAuto="0" spid="523" grpId="5"/>
    </p:bldLst>
  </p:timing>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9" name="Shape 529"/>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54 of 60</a:t>
            </a:r>
          </a:p>
        </p:txBody>
      </p:sp>
      <p:pic>
        <p:nvPicPr>
          <p:cNvPr id="530" name="red-header.png" descr="red-header"/>
          <p:cNvPicPr/>
          <p:nvPr/>
        </p:nvPicPr>
        <p:blipFill>
          <a:blip r:embed="rId2">
            <a:extLst/>
          </a:blip>
          <a:stretch>
            <a:fillRect/>
          </a:stretch>
        </p:blipFill>
        <p:spPr>
          <a:xfrm>
            <a:off x="1587" y="0"/>
            <a:ext cx="9142413" cy="1447800"/>
          </a:xfrm>
          <a:prstGeom prst="rect">
            <a:avLst/>
          </a:prstGeom>
          <a:ln w="12700">
            <a:miter lim="400000"/>
          </a:ln>
        </p:spPr>
      </p:pic>
      <p:pic>
        <p:nvPicPr>
          <p:cNvPr id="531" name="vocabulario.png" descr="vocabulario"/>
          <p:cNvPicPr/>
          <p:nvPr/>
        </p:nvPicPr>
        <p:blipFill>
          <a:blip r:embed="rId3">
            <a:extLst/>
          </a:blip>
          <a:stretch>
            <a:fillRect/>
          </a:stretch>
        </p:blipFill>
        <p:spPr>
          <a:xfrm>
            <a:off x="2060575" y="685800"/>
            <a:ext cx="2273300" cy="368300"/>
          </a:xfrm>
          <a:prstGeom prst="rect">
            <a:avLst/>
          </a:prstGeom>
          <a:ln w="12700">
            <a:miter lim="400000"/>
          </a:ln>
        </p:spPr>
      </p:pic>
      <p:pic>
        <p:nvPicPr>
          <p:cNvPr id="532"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pic>
        <p:nvPicPr>
          <p:cNvPr id="533" name="schoolSupplies1.png" descr="schoolSupplies1"/>
          <p:cNvPicPr/>
          <p:nvPr/>
        </p:nvPicPr>
        <p:blipFill>
          <a:blip r:embed="rId5">
            <a:extLst/>
          </a:blip>
          <a:stretch>
            <a:fillRect/>
          </a:stretch>
        </p:blipFill>
        <p:spPr>
          <a:xfrm>
            <a:off x="222250" y="1704975"/>
            <a:ext cx="3810000" cy="304800"/>
          </a:xfrm>
          <a:prstGeom prst="rect">
            <a:avLst/>
          </a:prstGeom>
          <a:ln w="12700">
            <a:miter lim="400000"/>
          </a:ln>
        </p:spPr>
      </p:pic>
      <p:sp>
        <p:nvSpPr>
          <p:cNvPr id="534" name="Shape 534"/>
          <p:cNvSpPr/>
          <p:nvPr/>
        </p:nvSpPr>
        <p:spPr>
          <a:xfrm>
            <a:off x="1760537" y="2334863"/>
            <a:ext cx="2885615" cy="146437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25000"/>
              </a:lnSpc>
            </a:pPr>
            <a:r>
              <a:rPr sz="2000">
                <a:solidFill>
                  <a:srgbClr val="FF3300"/>
                </a:solidFill>
              </a:rPr>
              <a:t>un cuaderno</a:t>
            </a:r>
            <a:endParaRPr sz="2000">
              <a:solidFill>
                <a:srgbClr val="FF3300"/>
              </a:solidFill>
            </a:endParaRPr>
          </a:p>
          <a:p>
            <a:pPr lvl="0">
              <a:lnSpc>
                <a:spcPct val="125000"/>
              </a:lnSpc>
            </a:pPr>
            <a:r>
              <a:rPr sz="2000">
                <a:solidFill>
                  <a:srgbClr val="FF3300"/>
                </a:solidFill>
              </a:rPr>
              <a:t>un lápiz, unos lápices    </a:t>
            </a:r>
            <a:endParaRPr sz="2000">
              <a:solidFill>
                <a:srgbClr val="FF3300"/>
              </a:solidFill>
            </a:endParaRPr>
          </a:p>
          <a:p>
            <a:pPr lvl="0">
              <a:lnSpc>
                <a:spcPct val="125000"/>
              </a:lnSpc>
            </a:pPr>
            <a:r>
              <a:rPr sz="2000">
                <a:solidFill>
                  <a:srgbClr val="FF3300"/>
                </a:solidFill>
              </a:rPr>
              <a:t>una calculadora</a:t>
            </a:r>
            <a:endParaRPr sz="2000">
              <a:solidFill>
                <a:srgbClr val="FF3300"/>
              </a:solidFill>
            </a:endParaRPr>
          </a:p>
          <a:p>
            <a:pPr lvl="0">
              <a:lnSpc>
                <a:spcPct val="125000"/>
              </a:lnSpc>
            </a:pPr>
            <a:r>
              <a:rPr sz="2000">
                <a:solidFill>
                  <a:srgbClr val="FF3300"/>
                </a:solidFill>
              </a:rPr>
              <a:t>una carpeta</a:t>
            </a:r>
          </a:p>
        </p:txBody>
      </p:sp>
      <p:sp>
        <p:nvSpPr>
          <p:cNvPr id="535" name="Shape 535"/>
          <p:cNvSpPr/>
          <p:nvPr/>
        </p:nvSpPr>
        <p:spPr>
          <a:xfrm>
            <a:off x="4762500" y="3459162"/>
            <a:ext cx="739513"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folder</a:t>
            </a:r>
          </a:p>
        </p:txBody>
      </p:sp>
      <p:sp>
        <p:nvSpPr>
          <p:cNvPr id="536" name="Shape 536"/>
          <p:cNvSpPr/>
          <p:nvPr/>
        </p:nvSpPr>
        <p:spPr>
          <a:xfrm>
            <a:off x="4756150" y="3097212"/>
            <a:ext cx="1191206"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calculator</a:t>
            </a:r>
          </a:p>
        </p:txBody>
      </p:sp>
      <p:sp>
        <p:nvSpPr>
          <p:cNvPr id="537" name="Shape 537"/>
          <p:cNvSpPr/>
          <p:nvPr/>
        </p:nvSpPr>
        <p:spPr>
          <a:xfrm>
            <a:off x="4765675" y="2698750"/>
            <a:ext cx="2391257"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pencil, some pencils</a:t>
            </a:r>
          </a:p>
        </p:txBody>
      </p:sp>
      <p:sp>
        <p:nvSpPr>
          <p:cNvPr id="538" name="Shape 538"/>
          <p:cNvSpPr/>
          <p:nvPr/>
        </p:nvSpPr>
        <p:spPr>
          <a:xfrm>
            <a:off x="4770437" y="2316162"/>
            <a:ext cx="1149287"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notebook</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38"/>
                                        </p:tgtEl>
                                        <p:attrNameLst>
                                          <p:attrName>style.visibility</p:attrName>
                                        </p:attrNameLst>
                                      </p:cBhvr>
                                      <p:to>
                                        <p:strVal val="visible"/>
                                      </p:to>
                                    </p:set>
                                    <p:anim calcmode="lin" valueType="num">
                                      <p:cBhvr>
                                        <p:cTn id="7" dur="500" fill="hold"/>
                                        <p:tgtEl>
                                          <p:spTgt spid="538"/>
                                        </p:tgtEl>
                                        <p:attrNameLst>
                                          <p:attrName>ppt_x</p:attrName>
                                        </p:attrNameLst>
                                      </p:cBhvr>
                                      <p:tavLst>
                                        <p:tav tm="0">
                                          <p:val>
                                            <p:strVal val="1+#ppt_w/2"/>
                                          </p:val>
                                        </p:tav>
                                        <p:tav tm="100000">
                                          <p:val>
                                            <p:strVal val="#ppt_x"/>
                                          </p:val>
                                        </p:tav>
                                      </p:tavLst>
                                    </p:anim>
                                    <p:anim calcmode="lin" valueType="num">
                                      <p:cBhvr>
                                        <p:cTn id="8" dur="500" fill="hold"/>
                                        <p:tgtEl>
                                          <p:spTgt spid="5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37"/>
                                        </p:tgtEl>
                                        <p:attrNameLst>
                                          <p:attrName>style.visibility</p:attrName>
                                        </p:attrNameLst>
                                      </p:cBhvr>
                                      <p:to>
                                        <p:strVal val="visible"/>
                                      </p:to>
                                    </p:set>
                                    <p:anim calcmode="lin" valueType="num">
                                      <p:cBhvr>
                                        <p:cTn id="13" dur="500" fill="hold"/>
                                        <p:tgtEl>
                                          <p:spTgt spid="537"/>
                                        </p:tgtEl>
                                        <p:attrNameLst>
                                          <p:attrName>ppt_x</p:attrName>
                                        </p:attrNameLst>
                                      </p:cBhvr>
                                      <p:tavLst>
                                        <p:tav tm="0">
                                          <p:val>
                                            <p:strVal val="1+#ppt_w/2"/>
                                          </p:val>
                                        </p:tav>
                                        <p:tav tm="100000">
                                          <p:val>
                                            <p:strVal val="#ppt_x"/>
                                          </p:val>
                                        </p:tav>
                                      </p:tavLst>
                                    </p:anim>
                                    <p:anim calcmode="lin" valueType="num">
                                      <p:cBhvr>
                                        <p:cTn id="14" dur="500" fill="hold"/>
                                        <p:tgtEl>
                                          <p:spTgt spid="53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36"/>
                                        </p:tgtEl>
                                        <p:attrNameLst>
                                          <p:attrName>style.visibility</p:attrName>
                                        </p:attrNameLst>
                                      </p:cBhvr>
                                      <p:to>
                                        <p:strVal val="visible"/>
                                      </p:to>
                                    </p:set>
                                    <p:anim calcmode="lin" valueType="num">
                                      <p:cBhvr>
                                        <p:cTn id="19" dur="500" fill="hold"/>
                                        <p:tgtEl>
                                          <p:spTgt spid="536"/>
                                        </p:tgtEl>
                                        <p:attrNameLst>
                                          <p:attrName>ppt_x</p:attrName>
                                        </p:attrNameLst>
                                      </p:cBhvr>
                                      <p:tavLst>
                                        <p:tav tm="0">
                                          <p:val>
                                            <p:strVal val="1+#ppt_w/2"/>
                                          </p:val>
                                        </p:tav>
                                        <p:tav tm="100000">
                                          <p:val>
                                            <p:strVal val="#ppt_x"/>
                                          </p:val>
                                        </p:tav>
                                      </p:tavLst>
                                    </p:anim>
                                    <p:anim calcmode="lin" valueType="num">
                                      <p:cBhvr>
                                        <p:cTn id="20" dur="500" fill="hold"/>
                                        <p:tgtEl>
                                          <p:spTgt spid="53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35"/>
                                        </p:tgtEl>
                                        <p:attrNameLst>
                                          <p:attrName>style.visibility</p:attrName>
                                        </p:attrNameLst>
                                      </p:cBhvr>
                                      <p:to>
                                        <p:strVal val="visible"/>
                                      </p:to>
                                    </p:set>
                                    <p:anim calcmode="lin" valueType="num">
                                      <p:cBhvr>
                                        <p:cTn id="25" dur="500" fill="hold"/>
                                        <p:tgtEl>
                                          <p:spTgt spid="535"/>
                                        </p:tgtEl>
                                        <p:attrNameLst>
                                          <p:attrName>ppt_x</p:attrName>
                                        </p:attrNameLst>
                                      </p:cBhvr>
                                      <p:tavLst>
                                        <p:tav tm="0">
                                          <p:val>
                                            <p:strVal val="1+#ppt_w/2"/>
                                          </p:val>
                                        </p:tav>
                                        <p:tav tm="100000">
                                          <p:val>
                                            <p:strVal val="#ppt_x"/>
                                          </p:val>
                                        </p:tav>
                                      </p:tavLst>
                                    </p:anim>
                                    <p:anim calcmode="lin" valueType="num">
                                      <p:cBhvr>
                                        <p:cTn id="26" dur="500" fill="hold"/>
                                        <p:tgtEl>
                                          <p:spTgt spid="53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0" presetID="10" grpId="5" fill="hold">
                                  <p:stCondLst>
                                    <p:cond delay="0"/>
                                  </p:stCondLst>
                                  <p:iterate type="el" backwards="0">
                                    <p:tmAbs val="0"/>
                                  </p:iterate>
                                  <p:childTnLst>
                                    <p:set>
                                      <p:cBhvr>
                                        <p:cTn id="30" fill="hold"/>
                                        <p:tgtEl>
                                          <p:spTgt spid="532"/>
                                        </p:tgtEl>
                                        <p:attrNameLst>
                                          <p:attrName>style.visibility</p:attrName>
                                        </p:attrNameLst>
                                      </p:cBhvr>
                                      <p:to>
                                        <p:strVal val="visible"/>
                                      </p:to>
                                    </p:set>
                                    <p:animEffect filter="fade" transition="in">
                                      <p:cBhvr>
                                        <p:cTn id="31" dur="500"/>
                                        <p:tgtEl>
                                          <p:spTgt spid="5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8" grpId="1"/>
      <p:bldP build="whole" bldLvl="1" animBg="1" rev="0" advAuto="0" spid="535" grpId="4"/>
      <p:bldP build="whole" bldLvl="1" animBg="1" rev="0" advAuto="0" spid="532" grpId="5"/>
      <p:bldP build="whole" bldLvl="1" animBg="1" rev="0" advAuto="0" spid="536" grpId="3"/>
      <p:bldP build="whole" bldLvl="1" animBg="1" rev="0" advAuto="0" spid="537" grpId="2"/>
    </p:bldLst>
  </p:timing>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0" name="Shape 54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55 of 60</a:t>
            </a:r>
          </a:p>
        </p:txBody>
      </p:sp>
      <p:pic>
        <p:nvPicPr>
          <p:cNvPr id="541" name="red-header.png" descr="red-header"/>
          <p:cNvPicPr/>
          <p:nvPr/>
        </p:nvPicPr>
        <p:blipFill>
          <a:blip r:embed="rId2">
            <a:extLst/>
          </a:blip>
          <a:stretch>
            <a:fillRect/>
          </a:stretch>
        </p:blipFill>
        <p:spPr>
          <a:xfrm>
            <a:off x="1587" y="0"/>
            <a:ext cx="9142413" cy="1447800"/>
          </a:xfrm>
          <a:prstGeom prst="rect">
            <a:avLst/>
          </a:prstGeom>
          <a:ln w="12700">
            <a:miter lim="400000"/>
          </a:ln>
        </p:spPr>
      </p:pic>
      <p:pic>
        <p:nvPicPr>
          <p:cNvPr id="542" name="vocabulario.png" descr="vocabulario"/>
          <p:cNvPicPr/>
          <p:nvPr/>
        </p:nvPicPr>
        <p:blipFill>
          <a:blip r:embed="rId3">
            <a:extLst/>
          </a:blip>
          <a:stretch>
            <a:fillRect/>
          </a:stretch>
        </p:blipFill>
        <p:spPr>
          <a:xfrm>
            <a:off x="2060575" y="685800"/>
            <a:ext cx="2273300" cy="368300"/>
          </a:xfrm>
          <a:prstGeom prst="rect">
            <a:avLst/>
          </a:prstGeom>
          <a:ln w="12700">
            <a:miter lim="400000"/>
          </a:ln>
        </p:spPr>
      </p:pic>
      <p:pic>
        <p:nvPicPr>
          <p:cNvPr id="543"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pic>
        <p:nvPicPr>
          <p:cNvPr id="544" name="clothing1.png" descr="clothing1"/>
          <p:cNvPicPr/>
          <p:nvPr/>
        </p:nvPicPr>
        <p:blipFill>
          <a:blip r:embed="rId5">
            <a:extLst/>
          </a:blip>
          <a:stretch>
            <a:fillRect/>
          </a:stretch>
        </p:blipFill>
        <p:spPr>
          <a:xfrm>
            <a:off x="250825" y="1695450"/>
            <a:ext cx="2971800" cy="304800"/>
          </a:xfrm>
          <a:prstGeom prst="rect">
            <a:avLst/>
          </a:prstGeom>
          <a:ln w="12700">
            <a:miter lim="400000"/>
          </a:ln>
        </p:spPr>
      </p:pic>
      <p:sp>
        <p:nvSpPr>
          <p:cNvPr id="545" name="Shape 545"/>
          <p:cNvSpPr/>
          <p:nvPr/>
        </p:nvSpPr>
        <p:spPr>
          <a:xfrm>
            <a:off x="2578100" y="2355990"/>
            <a:ext cx="1431191" cy="219047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25000"/>
              </a:lnSpc>
            </a:pPr>
            <a:r>
              <a:rPr sz="2000">
                <a:solidFill>
                  <a:srgbClr val="FF3300"/>
                </a:solidFill>
              </a:rPr>
              <a:t>el uniforme</a:t>
            </a:r>
            <a:endParaRPr sz="2000">
              <a:solidFill>
                <a:srgbClr val="FF3300"/>
              </a:solidFill>
            </a:endParaRPr>
          </a:p>
          <a:p>
            <a:pPr lvl="0">
              <a:lnSpc>
                <a:spcPct val="125000"/>
              </a:lnSpc>
            </a:pPr>
            <a:r>
              <a:rPr sz="2000">
                <a:solidFill>
                  <a:srgbClr val="FF3300"/>
                </a:solidFill>
              </a:rPr>
              <a:t>el pantalón</a:t>
            </a:r>
            <a:endParaRPr sz="2000">
              <a:solidFill>
                <a:srgbClr val="FF3300"/>
              </a:solidFill>
            </a:endParaRPr>
          </a:p>
          <a:p>
            <a:pPr lvl="0">
              <a:lnSpc>
                <a:spcPct val="125000"/>
              </a:lnSpc>
            </a:pPr>
            <a:r>
              <a:rPr sz="2000">
                <a:solidFill>
                  <a:srgbClr val="FF3300"/>
                </a:solidFill>
              </a:rPr>
              <a:t>la camisa</a:t>
            </a:r>
            <a:endParaRPr sz="2000">
              <a:solidFill>
                <a:srgbClr val="FF3300"/>
              </a:solidFill>
            </a:endParaRPr>
          </a:p>
          <a:p>
            <a:pPr lvl="0">
              <a:lnSpc>
                <a:spcPct val="125000"/>
              </a:lnSpc>
            </a:pPr>
            <a:r>
              <a:rPr sz="2000">
                <a:solidFill>
                  <a:srgbClr val="FF3300"/>
                </a:solidFill>
              </a:rPr>
              <a:t>la falda</a:t>
            </a:r>
            <a:endParaRPr sz="2000">
              <a:solidFill>
                <a:srgbClr val="FF3300"/>
              </a:solidFill>
            </a:endParaRPr>
          </a:p>
          <a:p>
            <a:pPr lvl="0">
              <a:lnSpc>
                <a:spcPct val="125000"/>
              </a:lnSpc>
            </a:pPr>
            <a:r>
              <a:rPr sz="2000">
                <a:solidFill>
                  <a:srgbClr val="FF3300"/>
                </a:solidFill>
              </a:rPr>
              <a:t>la blusa</a:t>
            </a:r>
            <a:endParaRPr sz="2000">
              <a:solidFill>
                <a:srgbClr val="FF3300"/>
              </a:solidFill>
            </a:endParaRPr>
          </a:p>
          <a:p>
            <a:pPr lvl="0">
              <a:lnSpc>
                <a:spcPct val="125000"/>
              </a:lnSpc>
            </a:pPr>
            <a:r>
              <a:rPr sz="2000">
                <a:solidFill>
                  <a:srgbClr val="FF3300"/>
                </a:solidFill>
              </a:rPr>
              <a:t>llevar</a:t>
            </a:r>
          </a:p>
        </p:txBody>
      </p:sp>
      <p:sp>
        <p:nvSpPr>
          <p:cNvPr id="546" name="Shape 546"/>
          <p:cNvSpPr/>
          <p:nvPr/>
        </p:nvSpPr>
        <p:spPr>
          <a:xfrm>
            <a:off x="4795837" y="2319337"/>
            <a:ext cx="951097"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uniform</a:t>
            </a:r>
          </a:p>
        </p:txBody>
      </p:sp>
      <p:sp>
        <p:nvSpPr>
          <p:cNvPr id="547" name="Shape 547"/>
          <p:cNvSpPr/>
          <p:nvPr/>
        </p:nvSpPr>
        <p:spPr>
          <a:xfrm>
            <a:off x="4803775" y="2700337"/>
            <a:ext cx="725498"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pants</a:t>
            </a:r>
          </a:p>
        </p:txBody>
      </p:sp>
      <p:sp>
        <p:nvSpPr>
          <p:cNvPr id="548" name="Shape 548"/>
          <p:cNvSpPr/>
          <p:nvPr/>
        </p:nvSpPr>
        <p:spPr>
          <a:xfrm>
            <a:off x="4786312" y="3079750"/>
            <a:ext cx="583988"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shirt</a:t>
            </a:r>
          </a:p>
        </p:txBody>
      </p:sp>
      <p:sp>
        <p:nvSpPr>
          <p:cNvPr id="549" name="Shape 549"/>
          <p:cNvSpPr/>
          <p:nvPr/>
        </p:nvSpPr>
        <p:spPr>
          <a:xfrm>
            <a:off x="4779962" y="3462337"/>
            <a:ext cx="569725"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skirt</a:t>
            </a:r>
          </a:p>
        </p:txBody>
      </p:sp>
      <p:sp>
        <p:nvSpPr>
          <p:cNvPr id="550" name="Shape 550"/>
          <p:cNvSpPr/>
          <p:nvPr/>
        </p:nvSpPr>
        <p:spPr>
          <a:xfrm>
            <a:off x="4784725" y="3841750"/>
            <a:ext cx="852622"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blouse</a:t>
            </a:r>
          </a:p>
        </p:txBody>
      </p:sp>
      <p:sp>
        <p:nvSpPr>
          <p:cNvPr id="551" name="Shape 551"/>
          <p:cNvSpPr/>
          <p:nvPr/>
        </p:nvSpPr>
        <p:spPr>
          <a:xfrm>
            <a:off x="4787900" y="4216400"/>
            <a:ext cx="1906201"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to carry, to wear</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46"/>
                                        </p:tgtEl>
                                        <p:attrNameLst>
                                          <p:attrName>style.visibility</p:attrName>
                                        </p:attrNameLst>
                                      </p:cBhvr>
                                      <p:to>
                                        <p:strVal val="visible"/>
                                      </p:to>
                                    </p:set>
                                    <p:anim calcmode="lin" valueType="num">
                                      <p:cBhvr>
                                        <p:cTn id="7" dur="500" fill="hold"/>
                                        <p:tgtEl>
                                          <p:spTgt spid="546"/>
                                        </p:tgtEl>
                                        <p:attrNameLst>
                                          <p:attrName>ppt_x</p:attrName>
                                        </p:attrNameLst>
                                      </p:cBhvr>
                                      <p:tavLst>
                                        <p:tav tm="0">
                                          <p:val>
                                            <p:strVal val="1+#ppt_w/2"/>
                                          </p:val>
                                        </p:tav>
                                        <p:tav tm="100000">
                                          <p:val>
                                            <p:strVal val="#ppt_x"/>
                                          </p:val>
                                        </p:tav>
                                      </p:tavLst>
                                    </p:anim>
                                    <p:anim calcmode="lin" valueType="num">
                                      <p:cBhvr>
                                        <p:cTn id="8" dur="500" fill="hold"/>
                                        <p:tgtEl>
                                          <p:spTgt spid="5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47"/>
                                        </p:tgtEl>
                                        <p:attrNameLst>
                                          <p:attrName>style.visibility</p:attrName>
                                        </p:attrNameLst>
                                      </p:cBhvr>
                                      <p:to>
                                        <p:strVal val="visible"/>
                                      </p:to>
                                    </p:set>
                                    <p:anim calcmode="lin" valueType="num">
                                      <p:cBhvr>
                                        <p:cTn id="13" dur="500" fill="hold"/>
                                        <p:tgtEl>
                                          <p:spTgt spid="547"/>
                                        </p:tgtEl>
                                        <p:attrNameLst>
                                          <p:attrName>ppt_x</p:attrName>
                                        </p:attrNameLst>
                                      </p:cBhvr>
                                      <p:tavLst>
                                        <p:tav tm="0">
                                          <p:val>
                                            <p:strVal val="1+#ppt_w/2"/>
                                          </p:val>
                                        </p:tav>
                                        <p:tav tm="100000">
                                          <p:val>
                                            <p:strVal val="#ppt_x"/>
                                          </p:val>
                                        </p:tav>
                                      </p:tavLst>
                                    </p:anim>
                                    <p:anim calcmode="lin" valueType="num">
                                      <p:cBhvr>
                                        <p:cTn id="14" dur="500" fill="hold"/>
                                        <p:tgtEl>
                                          <p:spTgt spid="54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48"/>
                                        </p:tgtEl>
                                        <p:attrNameLst>
                                          <p:attrName>style.visibility</p:attrName>
                                        </p:attrNameLst>
                                      </p:cBhvr>
                                      <p:to>
                                        <p:strVal val="visible"/>
                                      </p:to>
                                    </p:set>
                                    <p:anim calcmode="lin" valueType="num">
                                      <p:cBhvr>
                                        <p:cTn id="19" dur="500" fill="hold"/>
                                        <p:tgtEl>
                                          <p:spTgt spid="548"/>
                                        </p:tgtEl>
                                        <p:attrNameLst>
                                          <p:attrName>ppt_x</p:attrName>
                                        </p:attrNameLst>
                                      </p:cBhvr>
                                      <p:tavLst>
                                        <p:tav tm="0">
                                          <p:val>
                                            <p:strVal val="1+#ppt_w/2"/>
                                          </p:val>
                                        </p:tav>
                                        <p:tav tm="100000">
                                          <p:val>
                                            <p:strVal val="#ppt_x"/>
                                          </p:val>
                                        </p:tav>
                                      </p:tavLst>
                                    </p:anim>
                                    <p:anim calcmode="lin" valueType="num">
                                      <p:cBhvr>
                                        <p:cTn id="20" dur="500" fill="hold"/>
                                        <p:tgtEl>
                                          <p:spTgt spid="54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49"/>
                                        </p:tgtEl>
                                        <p:attrNameLst>
                                          <p:attrName>style.visibility</p:attrName>
                                        </p:attrNameLst>
                                      </p:cBhvr>
                                      <p:to>
                                        <p:strVal val="visible"/>
                                      </p:to>
                                    </p:set>
                                    <p:anim calcmode="lin" valueType="num">
                                      <p:cBhvr>
                                        <p:cTn id="25" dur="500" fill="hold"/>
                                        <p:tgtEl>
                                          <p:spTgt spid="549"/>
                                        </p:tgtEl>
                                        <p:attrNameLst>
                                          <p:attrName>ppt_x</p:attrName>
                                        </p:attrNameLst>
                                      </p:cBhvr>
                                      <p:tavLst>
                                        <p:tav tm="0">
                                          <p:val>
                                            <p:strVal val="1+#ppt_w/2"/>
                                          </p:val>
                                        </p:tav>
                                        <p:tav tm="100000">
                                          <p:val>
                                            <p:strVal val="#ppt_x"/>
                                          </p:val>
                                        </p:tav>
                                      </p:tavLst>
                                    </p:anim>
                                    <p:anim calcmode="lin" valueType="num">
                                      <p:cBhvr>
                                        <p:cTn id="26" dur="500" fill="hold"/>
                                        <p:tgtEl>
                                          <p:spTgt spid="54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550"/>
                                        </p:tgtEl>
                                        <p:attrNameLst>
                                          <p:attrName>style.visibility</p:attrName>
                                        </p:attrNameLst>
                                      </p:cBhvr>
                                      <p:to>
                                        <p:strVal val="visible"/>
                                      </p:to>
                                    </p:set>
                                    <p:anim calcmode="lin" valueType="num">
                                      <p:cBhvr>
                                        <p:cTn id="31" dur="500" fill="hold"/>
                                        <p:tgtEl>
                                          <p:spTgt spid="550"/>
                                        </p:tgtEl>
                                        <p:attrNameLst>
                                          <p:attrName>ppt_x</p:attrName>
                                        </p:attrNameLst>
                                      </p:cBhvr>
                                      <p:tavLst>
                                        <p:tav tm="0">
                                          <p:val>
                                            <p:strVal val="1+#ppt_w/2"/>
                                          </p:val>
                                        </p:tav>
                                        <p:tav tm="100000">
                                          <p:val>
                                            <p:strVal val="#ppt_x"/>
                                          </p:val>
                                        </p:tav>
                                      </p:tavLst>
                                    </p:anim>
                                    <p:anim calcmode="lin" valueType="num">
                                      <p:cBhvr>
                                        <p:cTn id="32" dur="500" fill="hold"/>
                                        <p:tgtEl>
                                          <p:spTgt spid="55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551"/>
                                        </p:tgtEl>
                                        <p:attrNameLst>
                                          <p:attrName>style.visibility</p:attrName>
                                        </p:attrNameLst>
                                      </p:cBhvr>
                                      <p:to>
                                        <p:strVal val="visible"/>
                                      </p:to>
                                    </p:set>
                                    <p:anim calcmode="lin" valueType="num">
                                      <p:cBhvr>
                                        <p:cTn id="37" dur="500" fill="hold"/>
                                        <p:tgtEl>
                                          <p:spTgt spid="551"/>
                                        </p:tgtEl>
                                        <p:attrNameLst>
                                          <p:attrName>ppt_x</p:attrName>
                                        </p:attrNameLst>
                                      </p:cBhvr>
                                      <p:tavLst>
                                        <p:tav tm="0">
                                          <p:val>
                                            <p:strVal val="1+#ppt_w/2"/>
                                          </p:val>
                                        </p:tav>
                                        <p:tav tm="100000">
                                          <p:val>
                                            <p:strVal val="#ppt_x"/>
                                          </p:val>
                                        </p:tav>
                                      </p:tavLst>
                                    </p:anim>
                                    <p:anim calcmode="lin" valueType="num">
                                      <p:cBhvr>
                                        <p:cTn id="38" dur="500" fill="hold"/>
                                        <p:tgtEl>
                                          <p:spTgt spid="55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0" presetID="10" grpId="7" fill="hold">
                                  <p:stCondLst>
                                    <p:cond delay="0"/>
                                  </p:stCondLst>
                                  <p:iterate type="el" backwards="0">
                                    <p:tmAbs val="0"/>
                                  </p:iterate>
                                  <p:childTnLst>
                                    <p:set>
                                      <p:cBhvr>
                                        <p:cTn id="42" fill="hold"/>
                                        <p:tgtEl>
                                          <p:spTgt spid="543"/>
                                        </p:tgtEl>
                                        <p:attrNameLst>
                                          <p:attrName>style.visibility</p:attrName>
                                        </p:attrNameLst>
                                      </p:cBhvr>
                                      <p:to>
                                        <p:strVal val="visible"/>
                                      </p:to>
                                    </p:set>
                                    <p:animEffect filter="fade" transition="in">
                                      <p:cBhvr>
                                        <p:cTn id="43" dur="500"/>
                                        <p:tgtEl>
                                          <p:spTgt spid="5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43" grpId="7"/>
      <p:bldP build="whole" bldLvl="1" animBg="1" rev="0" advAuto="0" spid="546" grpId="1"/>
      <p:bldP build="whole" bldLvl="1" animBg="1" rev="0" advAuto="0" spid="549" grpId="4"/>
      <p:bldP build="whole" bldLvl="1" animBg="1" rev="0" advAuto="0" spid="547" grpId="2"/>
      <p:bldP build="whole" bldLvl="1" animBg="1" rev="0" advAuto="0" spid="550" grpId="5"/>
      <p:bldP build="whole" bldLvl="1" animBg="1" rev="0" advAuto="0" spid="548" grpId="3"/>
      <p:bldP build="whole" bldLvl="1" animBg="1" rev="0" advAuto="0" spid="551" grpId="6"/>
    </p:bldLst>
  </p:timing>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3" name="Shape 55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56 of 60</a:t>
            </a:r>
          </a:p>
        </p:txBody>
      </p:sp>
      <p:pic>
        <p:nvPicPr>
          <p:cNvPr id="554" name="red-header.png" descr="red-header"/>
          <p:cNvPicPr/>
          <p:nvPr/>
        </p:nvPicPr>
        <p:blipFill>
          <a:blip r:embed="rId2">
            <a:extLst/>
          </a:blip>
          <a:stretch>
            <a:fillRect/>
          </a:stretch>
        </p:blipFill>
        <p:spPr>
          <a:xfrm>
            <a:off x="1587" y="0"/>
            <a:ext cx="9142413" cy="1447800"/>
          </a:xfrm>
          <a:prstGeom prst="rect">
            <a:avLst/>
          </a:prstGeom>
          <a:ln w="12700">
            <a:miter lim="400000"/>
          </a:ln>
        </p:spPr>
      </p:pic>
      <p:pic>
        <p:nvPicPr>
          <p:cNvPr id="555" name="vocabulario.png" descr="vocabulario"/>
          <p:cNvPicPr/>
          <p:nvPr/>
        </p:nvPicPr>
        <p:blipFill>
          <a:blip r:embed="rId3">
            <a:extLst/>
          </a:blip>
          <a:stretch>
            <a:fillRect/>
          </a:stretch>
        </p:blipFill>
        <p:spPr>
          <a:xfrm>
            <a:off x="2060575" y="685800"/>
            <a:ext cx="2273300" cy="368300"/>
          </a:xfrm>
          <a:prstGeom prst="rect">
            <a:avLst/>
          </a:prstGeom>
          <a:ln w="12700">
            <a:miter lim="400000"/>
          </a:ln>
        </p:spPr>
      </p:pic>
      <p:pic>
        <p:nvPicPr>
          <p:cNvPr id="556"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pic>
        <p:nvPicPr>
          <p:cNvPr id="557" name="aferSchool1.png" descr="aferSchool1"/>
          <p:cNvPicPr/>
          <p:nvPr/>
        </p:nvPicPr>
        <p:blipFill>
          <a:blip r:embed="rId5">
            <a:extLst/>
          </a:blip>
          <a:stretch>
            <a:fillRect/>
          </a:stretch>
        </p:blipFill>
        <p:spPr>
          <a:xfrm>
            <a:off x="250825" y="1695450"/>
            <a:ext cx="4178300" cy="304800"/>
          </a:xfrm>
          <a:prstGeom prst="rect">
            <a:avLst/>
          </a:prstGeom>
          <a:ln w="12700">
            <a:miter lim="400000"/>
          </a:ln>
        </p:spPr>
      </p:pic>
      <p:sp>
        <p:nvSpPr>
          <p:cNvPr id="558" name="Shape 558"/>
          <p:cNvSpPr/>
          <p:nvPr/>
        </p:nvSpPr>
        <p:spPr>
          <a:xfrm>
            <a:off x="1655762" y="2345427"/>
            <a:ext cx="3422388" cy="182742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25000"/>
              </a:lnSpc>
            </a:pPr>
            <a:r>
              <a:rPr sz="2000">
                <a:solidFill>
                  <a:srgbClr val="FF3300"/>
                </a:solidFill>
              </a:rPr>
              <a:t>el móvil</a:t>
            </a:r>
            <a:endParaRPr sz="2000">
              <a:solidFill>
                <a:srgbClr val="FF3300"/>
              </a:solidFill>
            </a:endParaRPr>
          </a:p>
          <a:p>
            <a:pPr lvl="0">
              <a:lnSpc>
                <a:spcPct val="125000"/>
              </a:lnSpc>
            </a:pPr>
            <a:r>
              <a:rPr sz="2000">
                <a:solidFill>
                  <a:srgbClr val="FF3300"/>
                </a:solidFill>
              </a:rPr>
              <a:t>el MP3</a:t>
            </a:r>
            <a:endParaRPr sz="2000">
              <a:solidFill>
                <a:srgbClr val="FF3300"/>
              </a:solidFill>
            </a:endParaRPr>
          </a:p>
          <a:p>
            <a:pPr lvl="0">
              <a:lnSpc>
                <a:spcPct val="125000"/>
              </a:lnSpc>
            </a:pPr>
            <a:r>
              <a:rPr sz="2000">
                <a:solidFill>
                  <a:srgbClr val="FF3300"/>
                </a:solidFill>
              </a:rPr>
              <a:t>la música</a:t>
            </a:r>
            <a:endParaRPr sz="2000">
              <a:solidFill>
                <a:srgbClr val="FF3300"/>
              </a:solidFill>
            </a:endParaRPr>
          </a:p>
          <a:p>
            <a:pPr lvl="0">
              <a:lnSpc>
                <a:spcPct val="125000"/>
              </a:lnSpc>
            </a:pPr>
            <a:r>
              <a:rPr sz="2000">
                <a:solidFill>
                  <a:srgbClr val="FF3300"/>
                </a:solidFill>
              </a:rPr>
              <a:t>un DVD</a:t>
            </a:r>
            <a:endParaRPr sz="2000">
              <a:solidFill>
                <a:srgbClr val="FF3300"/>
              </a:solidFill>
            </a:endParaRPr>
          </a:p>
          <a:p>
            <a:pPr lvl="0">
              <a:lnSpc>
                <a:spcPct val="125000"/>
              </a:lnSpc>
            </a:pPr>
            <a:r>
              <a:rPr sz="2000">
                <a:solidFill>
                  <a:srgbClr val="FF3300"/>
                </a:solidFill>
              </a:rPr>
              <a:t>la computadora, el ordenador</a:t>
            </a:r>
          </a:p>
        </p:txBody>
      </p:sp>
      <p:sp>
        <p:nvSpPr>
          <p:cNvPr id="559" name="Shape 559"/>
          <p:cNvSpPr/>
          <p:nvPr/>
        </p:nvSpPr>
        <p:spPr>
          <a:xfrm>
            <a:off x="5253037" y="2319337"/>
            <a:ext cx="1262148"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cell phone</a:t>
            </a:r>
          </a:p>
        </p:txBody>
      </p:sp>
      <p:sp>
        <p:nvSpPr>
          <p:cNvPr id="560" name="Shape 560"/>
          <p:cNvSpPr/>
          <p:nvPr/>
        </p:nvSpPr>
        <p:spPr>
          <a:xfrm>
            <a:off x="5218112" y="2698750"/>
            <a:ext cx="1388776"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MP3 player</a:t>
            </a:r>
          </a:p>
        </p:txBody>
      </p:sp>
      <p:sp>
        <p:nvSpPr>
          <p:cNvPr id="561" name="Shape 561"/>
          <p:cNvSpPr/>
          <p:nvPr/>
        </p:nvSpPr>
        <p:spPr>
          <a:xfrm>
            <a:off x="5251450" y="3079750"/>
            <a:ext cx="767418"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music</a:t>
            </a:r>
          </a:p>
        </p:txBody>
      </p:sp>
      <p:sp>
        <p:nvSpPr>
          <p:cNvPr id="562" name="Shape 562"/>
          <p:cNvSpPr/>
          <p:nvPr/>
        </p:nvSpPr>
        <p:spPr>
          <a:xfrm>
            <a:off x="5224462" y="3460750"/>
            <a:ext cx="640418"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DVD</a:t>
            </a:r>
          </a:p>
        </p:txBody>
      </p:sp>
      <p:sp>
        <p:nvSpPr>
          <p:cNvPr id="563" name="Shape 563"/>
          <p:cNvSpPr/>
          <p:nvPr/>
        </p:nvSpPr>
        <p:spPr>
          <a:xfrm>
            <a:off x="5227637" y="3843337"/>
            <a:ext cx="1162929"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computer</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59"/>
                                        </p:tgtEl>
                                        <p:attrNameLst>
                                          <p:attrName>style.visibility</p:attrName>
                                        </p:attrNameLst>
                                      </p:cBhvr>
                                      <p:to>
                                        <p:strVal val="visible"/>
                                      </p:to>
                                    </p:set>
                                    <p:anim calcmode="lin" valueType="num">
                                      <p:cBhvr>
                                        <p:cTn id="7" dur="500" fill="hold"/>
                                        <p:tgtEl>
                                          <p:spTgt spid="559"/>
                                        </p:tgtEl>
                                        <p:attrNameLst>
                                          <p:attrName>ppt_x</p:attrName>
                                        </p:attrNameLst>
                                      </p:cBhvr>
                                      <p:tavLst>
                                        <p:tav tm="0">
                                          <p:val>
                                            <p:strVal val="1+#ppt_w/2"/>
                                          </p:val>
                                        </p:tav>
                                        <p:tav tm="100000">
                                          <p:val>
                                            <p:strVal val="#ppt_x"/>
                                          </p:val>
                                        </p:tav>
                                      </p:tavLst>
                                    </p:anim>
                                    <p:anim calcmode="lin" valueType="num">
                                      <p:cBhvr>
                                        <p:cTn id="8" dur="500" fill="hold"/>
                                        <p:tgtEl>
                                          <p:spTgt spid="55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60"/>
                                        </p:tgtEl>
                                        <p:attrNameLst>
                                          <p:attrName>style.visibility</p:attrName>
                                        </p:attrNameLst>
                                      </p:cBhvr>
                                      <p:to>
                                        <p:strVal val="visible"/>
                                      </p:to>
                                    </p:set>
                                    <p:anim calcmode="lin" valueType="num">
                                      <p:cBhvr>
                                        <p:cTn id="13" dur="500" fill="hold"/>
                                        <p:tgtEl>
                                          <p:spTgt spid="560"/>
                                        </p:tgtEl>
                                        <p:attrNameLst>
                                          <p:attrName>ppt_x</p:attrName>
                                        </p:attrNameLst>
                                      </p:cBhvr>
                                      <p:tavLst>
                                        <p:tav tm="0">
                                          <p:val>
                                            <p:strVal val="1+#ppt_w/2"/>
                                          </p:val>
                                        </p:tav>
                                        <p:tav tm="100000">
                                          <p:val>
                                            <p:strVal val="#ppt_x"/>
                                          </p:val>
                                        </p:tav>
                                      </p:tavLst>
                                    </p:anim>
                                    <p:anim calcmode="lin" valueType="num">
                                      <p:cBhvr>
                                        <p:cTn id="14" dur="500" fill="hold"/>
                                        <p:tgtEl>
                                          <p:spTgt spid="56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61"/>
                                        </p:tgtEl>
                                        <p:attrNameLst>
                                          <p:attrName>style.visibility</p:attrName>
                                        </p:attrNameLst>
                                      </p:cBhvr>
                                      <p:to>
                                        <p:strVal val="visible"/>
                                      </p:to>
                                    </p:set>
                                    <p:anim calcmode="lin" valueType="num">
                                      <p:cBhvr>
                                        <p:cTn id="19" dur="500" fill="hold"/>
                                        <p:tgtEl>
                                          <p:spTgt spid="561"/>
                                        </p:tgtEl>
                                        <p:attrNameLst>
                                          <p:attrName>ppt_x</p:attrName>
                                        </p:attrNameLst>
                                      </p:cBhvr>
                                      <p:tavLst>
                                        <p:tav tm="0">
                                          <p:val>
                                            <p:strVal val="1+#ppt_w/2"/>
                                          </p:val>
                                        </p:tav>
                                        <p:tav tm="100000">
                                          <p:val>
                                            <p:strVal val="#ppt_x"/>
                                          </p:val>
                                        </p:tav>
                                      </p:tavLst>
                                    </p:anim>
                                    <p:anim calcmode="lin" valueType="num">
                                      <p:cBhvr>
                                        <p:cTn id="20" dur="500" fill="hold"/>
                                        <p:tgtEl>
                                          <p:spTgt spid="56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62"/>
                                        </p:tgtEl>
                                        <p:attrNameLst>
                                          <p:attrName>style.visibility</p:attrName>
                                        </p:attrNameLst>
                                      </p:cBhvr>
                                      <p:to>
                                        <p:strVal val="visible"/>
                                      </p:to>
                                    </p:set>
                                    <p:anim calcmode="lin" valueType="num">
                                      <p:cBhvr>
                                        <p:cTn id="25" dur="500" fill="hold"/>
                                        <p:tgtEl>
                                          <p:spTgt spid="562"/>
                                        </p:tgtEl>
                                        <p:attrNameLst>
                                          <p:attrName>ppt_x</p:attrName>
                                        </p:attrNameLst>
                                      </p:cBhvr>
                                      <p:tavLst>
                                        <p:tav tm="0">
                                          <p:val>
                                            <p:strVal val="1+#ppt_w/2"/>
                                          </p:val>
                                        </p:tav>
                                        <p:tav tm="100000">
                                          <p:val>
                                            <p:strVal val="#ppt_x"/>
                                          </p:val>
                                        </p:tav>
                                      </p:tavLst>
                                    </p:anim>
                                    <p:anim calcmode="lin" valueType="num">
                                      <p:cBhvr>
                                        <p:cTn id="26" dur="500" fill="hold"/>
                                        <p:tgtEl>
                                          <p:spTgt spid="56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563"/>
                                        </p:tgtEl>
                                        <p:attrNameLst>
                                          <p:attrName>style.visibility</p:attrName>
                                        </p:attrNameLst>
                                      </p:cBhvr>
                                      <p:to>
                                        <p:strVal val="visible"/>
                                      </p:to>
                                    </p:set>
                                    <p:anim calcmode="lin" valueType="num">
                                      <p:cBhvr>
                                        <p:cTn id="31" dur="500" fill="hold"/>
                                        <p:tgtEl>
                                          <p:spTgt spid="563"/>
                                        </p:tgtEl>
                                        <p:attrNameLst>
                                          <p:attrName>ppt_x</p:attrName>
                                        </p:attrNameLst>
                                      </p:cBhvr>
                                      <p:tavLst>
                                        <p:tav tm="0">
                                          <p:val>
                                            <p:strVal val="1+#ppt_w/2"/>
                                          </p:val>
                                        </p:tav>
                                        <p:tav tm="100000">
                                          <p:val>
                                            <p:strVal val="#ppt_x"/>
                                          </p:val>
                                        </p:tav>
                                      </p:tavLst>
                                    </p:anim>
                                    <p:anim calcmode="lin" valueType="num">
                                      <p:cBhvr>
                                        <p:cTn id="32" dur="500" fill="hold"/>
                                        <p:tgtEl>
                                          <p:spTgt spid="56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0" grpId="6" fill="hold">
                                  <p:stCondLst>
                                    <p:cond delay="0"/>
                                  </p:stCondLst>
                                  <p:iterate type="el" backwards="0">
                                    <p:tmAbs val="0"/>
                                  </p:iterate>
                                  <p:childTnLst>
                                    <p:set>
                                      <p:cBhvr>
                                        <p:cTn id="36" fill="hold"/>
                                        <p:tgtEl>
                                          <p:spTgt spid="556"/>
                                        </p:tgtEl>
                                        <p:attrNameLst>
                                          <p:attrName>style.visibility</p:attrName>
                                        </p:attrNameLst>
                                      </p:cBhvr>
                                      <p:to>
                                        <p:strVal val="visible"/>
                                      </p:to>
                                    </p:set>
                                    <p:animEffect filter="fade" transition="in">
                                      <p:cBhvr>
                                        <p:cTn id="37" dur="500"/>
                                        <p:tgtEl>
                                          <p:spTgt spid="5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56" grpId="6"/>
      <p:bldP build="whole" bldLvl="1" animBg="1" rev="0" advAuto="0" spid="563" grpId="5"/>
      <p:bldP build="whole" bldLvl="1" animBg="1" rev="0" advAuto="0" spid="559" grpId="1"/>
      <p:bldP build="whole" bldLvl="1" animBg="1" rev="0" advAuto="0" spid="560" grpId="2"/>
      <p:bldP build="whole" bldLvl="1" animBg="1" rev="0" advAuto="0" spid="561" grpId="3"/>
      <p:bldP build="whole" bldLvl="1" animBg="1" rev="0" advAuto="0" spid="562" grpId="4"/>
    </p:bldLst>
  </p:timing>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5" name="Shape 56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57 of 60</a:t>
            </a:r>
          </a:p>
        </p:txBody>
      </p:sp>
      <p:pic>
        <p:nvPicPr>
          <p:cNvPr id="566" name="red-header.png" descr="red-header"/>
          <p:cNvPicPr/>
          <p:nvPr/>
        </p:nvPicPr>
        <p:blipFill>
          <a:blip r:embed="rId2">
            <a:extLst/>
          </a:blip>
          <a:stretch>
            <a:fillRect/>
          </a:stretch>
        </p:blipFill>
        <p:spPr>
          <a:xfrm>
            <a:off x="1587" y="0"/>
            <a:ext cx="9142413" cy="1447800"/>
          </a:xfrm>
          <a:prstGeom prst="rect">
            <a:avLst/>
          </a:prstGeom>
          <a:ln w="12700">
            <a:miter lim="400000"/>
          </a:ln>
        </p:spPr>
      </p:pic>
      <p:pic>
        <p:nvPicPr>
          <p:cNvPr id="567" name="vocabulario.png" descr="vocabulario"/>
          <p:cNvPicPr/>
          <p:nvPr/>
        </p:nvPicPr>
        <p:blipFill>
          <a:blip r:embed="rId3">
            <a:extLst/>
          </a:blip>
          <a:stretch>
            <a:fillRect/>
          </a:stretch>
        </p:blipFill>
        <p:spPr>
          <a:xfrm>
            <a:off x="2060575" y="685800"/>
            <a:ext cx="2273300" cy="368300"/>
          </a:xfrm>
          <a:prstGeom prst="rect">
            <a:avLst/>
          </a:prstGeom>
          <a:ln w="12700">
            <a:miter lim="400000"/>
          </a:ln>
        </p:spPr>
      </p:pic>
      <p:pic>
        <p:nvPicPr>
          <p:cNvPr id="568"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pic>
        <p:nvPicPr>
          <p:cNvPr id="569" name="aferSchool1.png" descr="aferSchool1"/>
          <p:cNvPicPr/>
          <p:nvPr/>
        </p:nvPicPr>
        <p:blipFill>
          <a:blip r:embed="rId5">
            <a:extLst/>
          </a:blip>
          <a:stretch>
            <a:fillRect/>
          </a:stretch>
        </p:blipFill>
        <p:spPr>
          <a:xfrm>
            <a:off x="250825" y="1695450"/>
            <a:ext cx="4178300" cy="304800"/>
          </a:xfrm>
          <a:prstGeom prst="rect">
            <a:avLst/>
          </a:prstGeom>
          <a:ln w="12700">
            <a:miter lim="400000"/>
          </a:ln>
        </p:spPr>
      </p:pic>
      <p:sp>
        <p:nvSpPr>
          <p:cNvPr id="570" name="Shape 570"/>
          <p:cNvSpPr/>
          <p:nvPr/>
        </p:nvSpPr>
        <p:spPr>
          <a:xfrm>
            <a:off x="1460500" y="2345427"/>
            <a:ext cx="3238461" cy="182742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25000"/>
              </a:lnSpc>
            </a:pPr>
            <a:r>
              <a:rPr sz="2000">
                <a:solidFill>
                  <a:srgbClr val="FF3300"/>
                </a:solidFill>
              </a:rPr>
              <a:t>regresar</a:t>
            </a:r>
            <a:endParaRPr sz="2000">
              <a:solidFill>
                <a:srgbClr val="FF3300"/>
              </a:solidFill>
            </a:endParaRPr>
          </a:p>
          <a:p>
            <a:pPr lvl="0">
              <a:lnSpc>
                <a:spcPct val="125000"/>
              </a:lnSpc>
            </a:pPr>
            <a:r>
              <a:rPr sz="2000">
                <a:solidFill>
                  <a:srgbClr val="FF3300"/>
                </a:solidFill>
              </a:rPr>
              <a:t>ir a pie</a:t>
            </a:r>
            <a:endParaRPr sz="2000">
              <a:solidFill>
                <a:srgbClr val="FF3300"/>
              </a:solidFill>
            </a:endParaRPr>
          </a:p>
          <a:p>
            <a:pPr lvl="0">
              <a:lnSpc>
                <a:spcPct val="125000"/>
              </a:lnSpc>
            </a:pPr>
            <a:r>
              <a:rPr sz="2000">
                <a:solidFill>
                  <a:srgbClr val="FF3300"/>
                </a:solidFill>
              </a:rPr>
              <a:t>ir en el bus escolar</a:t>
            </a:r>
            <a:endParaRPr sz="2000">
              <a:solidFill>
                <a:srgbClr val="FF3300"/>
              </a:solidFill>
            </a:endParaRPr>
          </a:p>
          <a:p>
            <a:pPr lvl="0">
              <a:lnSpc>
                <a:spcPct val="125000"/>
              </a:lnSpc>
            </a:pPr>
            <a:r>
              <a:rPr sz="2000">
                <a:solidFill>
                  <a:srgbClr val="FF3300"/>
                </a:solidFill>
              </a:rPr>
              <a:t>navegar la red, el Internet</a:t>
            </a:r>
            <a:endParaRPr sz="2000">
              <a:solidFill>
                <a:srgbClr val="FF3300"/>
              </a:solidFill>
            </a:endParaRPr>
          </a:p>
          <a:p>
            <a:pPr lvl="0">
              <a:lnSpc>
                <a:spcPct val="125000"/>
              </a:lnSpc>
            </a:pPr>
            <a:r>
              <a:rPr sz="2000">
                <a:solidFill>
                  <a:srgbClr val="FF3300"/>
                </a:solidFill>
              </a:rPr>
              <a:t>enviar un correo electrónico</a:t>
            </a:r>
          </a:p>
        </p:txBody>
      </p:sp>
      <p:sp>
        <p:nvSpPr>
          <p:cNvPr id="571" name="Shape 571"/>
          <p:cNvSpPr/>
          <p:nvPr/>
        </p:nvSpPr>
        <p:spPr>
          <a:xfrm>
            <a:off x="4860925" y="2319337"/>
            <a:ext cx="2363227"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to go back, to return</a:t>
            </a:r>
          </a:p>
        </p:txBody>
      </p:sp>
      <p:sp>
        <p:nvSpPr>
          <p:cNvPr id="572" name="Shape 572"/>
          <p:cNvSpPr/>
          <p:nvPr/>
        </p:nvSpPr>
        <p:spPr>
          <a:xfrm>
            <a:off x="4865687" y="2700337"/>
            <a:ext cx="1516396"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to go on foot</a:t>
            </a:r>
          </a:p>
        </p:txBody>
      </p:sp>
      <p:sp>
        <p:nvSpPr>
          <p:cNvPr id="573" name="Shape 573"/>
          <p:cNvSpPr/>
          <p:nvPr/>
        </p:nvSpPr>
        <p:spPr>
          <a:xfrm>
            <a:off x="4864100" y="3079750"/>
            <a:ext cx="2730709"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to go on the school bus</a:t>
            </a:r>
          </a:p>
        </p:txBody>
      </p:sp>
      <p:sp>
        <p:nvSpPr>
          <p:cNvPr id="574" name="Shape 574"/>
          <p:cNvSpPr/>
          <p:nvPr/>
        </p:nvSpPr>
        <p:spPr>
          <a:xfrm>
            <a:off x="4856162" y="3460750"/>
            <a:ext cx="3248011"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to surf the Web, the Internet</a:t>
            </a:r>
          </a:p>
        </p:txBody>
      </p:sp>
      <p:sp>
        <p:nvSpPr>
          <p:cNvPr id="575" name="Shape 575"/>
          <p:cNvSpPr/>
          <p:nvPr/>
        </p:nvSpPr>
        <p:spPr>
          <a:xfrm>
            <a:off x="4867275" y="3843337"/>
            <a:ext cx="2052549"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to send an e-mail</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71"/>
                                        </p:tgtEl>
                                        <p:attrNameLst>
                                          <p:attrName>style.visibility</p:attrName>
                                        </p:attrNameLst>
                                      </p:cBhvr>
                                      <p:to>
                                        <p:strVal val="visible"/>
                                      </p:to>
                                    </p:set>
                                    <p:anim calcmode="lin" valueType="num">
                                      <p:cBhvr>
                                        <p:cTn id="7" dur="500" fill="hold"/>
                                        <p:tgtEl>
                                          <p:spTgt spid="571"/>
                                        </p:tgtEl>
                                        <p:attrNameLst>
                                          <p:attrName>ppt_x</p:attrName>
                                        </p:attrNameLst>
                                      </p:cBhvr>
                                      <p:tavLst>
                                        <p:tav tm="0">
                                          <p:val>
                                            <p:strVal val="1+#ppt_w/2"/>
                                          </p:val>
                                        </p:tav>
                                        <p:tav tm="100000">
                                          <p:val>
                                            <p:strVal val="#ppt_x"/>
                                          </p:val>
                                        </p:tav>
                                      </p:tavLst>
                                    </p:anim>
                                    <p:anim calcmode="lin" valueType="num">
                                      <p:cBhvr>
                                        <p:cTn id="8" dur="500" fill="hold"/>
                                        <p:tgtEl>
                                          <p:spTgt spid="5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72"/>
                                        </p:tgtEl>
                                        <p:attrNameLst>
                                          <p:attrName>style.visibility</p:attrName>
                                        </p:attrNameLst>
                                      </p:cBhvr>
                                      <p:to>
                                        <p:strVal val="visible"/>
                                      </p:to>
                                    </p:set>
                                    <p:anim calcmode="lin" valueType="num">
                                      <p:cBhvr>
                                        <p:cTn id="13" dur="500" fill="hold"/>
                                        <p:tgtEl>
                                          <p:spTgt spid="572"/>
                                        </p:tgtEl>
                                        <p:attrNameLst>
                                          <p:attrName>ppt_x</p:attrName>
                                        </p:attrNameLst>
                                      </p:cBhvr>
                                      <p:tavLst>
                                        <p:tav tm="0">
                                          <p:val>
                                            <p:strVal val="1+#ppt_w/2"/>
                                          </p:val>
                                        </p:tav>
                                        <p:tav tm="100000">
                                          <p:val>
                                            <p:strVal val="#ppt_x"/>
                                          </p:val>
                                        </p:tav>
                                      </p:tavLst>
                                    </p:anim>
                                    <p:anim calcmode="lin" valueType="num">
                                      <p:cBhvr>
                                        <p:cTn id="14" dur="500" fill="hold"/>
                                        <p:tgtEl>
                                          <p:spTgt spid="57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73"/>
                                        </p:tgtEl>
                                        <p:attrNameLst>
                                          <p:attrName>style.visibility</p:attrName>
                                        </p:attrNameLst>
                                      </p:cBhvr>
                                      <p:to>
                                        <p:strVal val="visible"/>
                                      </p:to>
                                    </p:set>
                                    <p:anim calcmode="lin" valueType="num">
                                      <p:cBhvr>
                                        <p:cTn id="19" dur="500" fill="hold"/>
                                        <p:tgtEl>
                                          <p:spTgt spid="573"/>
                                        </p:tgtEl>
                                        <p:attrNameLst>
                                          <p:attrName>ppt_x</p:attrName>
                                        </p:attrNameLst>
                                      </p:cBhvr>
                                      <p:tavLst>
                                        <p:tav tm="0">
                                          <p:val>
                                            <p:strVal val="1+#ppt_w/2"/>
                                          </p:val>
                                        </p:tav>
                                        <p:tav tm="100000">
                                          <p:val>
                                            <p:strVal val="#ppt_x"/>
                                          </p:val>
                                        </p:tav>
                                      </p:tavLst>
                                    </p:anim>
                                    <p:anim calcmode="lin" valueType="num">
                                      <p:cBhvr>
                                        <p:cTn id="20" dur="500" fill="hold"/>
                                        <p:tgtEl>
                                          <p:spTgt spid="57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74"/>
                                        </p:tgtEl>
                                        <p:attrNameLst>
                                          <p:attrName>style.visibility</p:attrName>
                                        </p:attrNameLst>
                                      </p:cBhvr>
                                      <p:to>
                                        <p:strVal val="visible"/>
                                      </p:to>
                                    </p:set>
                                    <p:anim calcmode="lin" valueType="num">
                                      <p:cBhvr>
                                        <p:cTn id="25" dur="500" fill="hold"/>
                                        <p:tgtEl>
                                          <p:spTgt spid="574"/>
                                        </p:tgtEl>
                                        <p:attrNameLst>
                                          <p:attrName>ppt_x</p:attrName>
                                        </p:attrNameLst>
                                      </p:cBhvr>
                                      <p:tavLst>
                                        <p:tav tm="0">
                                          <p:val>
                                            <p:strVal val="1+#ppt_w/2"/>
                                          </p:val>
                                        </p:tav>
                                        <p:tav tm="100000">
                                          <p:val>
                                            <p:strVal val="#ppt_x"/>
                                          </p:val>
                                        </p:tav>
                                      </p:tavLst>
                                    </p:anim>
                                    <p:anim calcmode="lin" valueType="num">
                                      <p:cBhvr>
                                        <p:cTn id="26" dur="500" fill="hold"/>
                                        <p:tgtEl>
                                          <p:spTgt spid="57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575"/>
                                        </p:tgtEl>
                                        <p:attrNameLst>
                                          <p:attrName>style.visibility</p:attrName>
                                        </p:attrNameLst>
                                      </p:cBhvr>
                                      <p:to>
                                        <p:strVal val="visible"/>
                                      </p:to>
                                    </p:set>
                                    <p:anim calcmode="lin" valueType="num">
                                      <p:cBhvr>
                                        <p:cTn id="31" dur="500" fill="hold"/>
                                        <p:tgtEl>
                                          <p:spTgt spid="575"/>
                                        </p:tgtEl>
                                        <p:attrNameLst>
                                          <p:attrName>ppt_x</p:attrName>
                                        </p:attrNameLst>
                                      </p:cBhvr>
                                      <p:tavLst>
                                        <p:tav tm="0">
                                          <p:val>
                                            <p:strVal val="1+#ppt_w/2"/>
                                          </p:val>
                                        </p:tav>
                                        <p:tav tm="100000">
                                          <p:val>
                                            <p:strVal val="#ppt_x"/>
                                          </p:val>
                                        </p:tav>
                                      </p:tavLst>
                                    </p:anim>
                                    <p:anim calcmode="lin" valueType="num">
                                      <p:cBhvr>
                                        <p:cTn id="32" dur="500" fill="hold"/>
                                        <p:tgtEl>
                                          <p:spTgt spid="57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0" grpId="6" fill="hold">
                                  <p:stCondLst>
                                    <p:cond delay="0"/>
                                  </p:stCondLst>
                                  <p:iterate type="el" backwards="0">
                                    <p:tmAbs val="0"/>
                                  </p:iterate>
                                  <p:childTnLst>
                                    <p:set>
                                      <p:cBhvr>
                                        <p:cTn id="36" fill="hold"/>
                                        <p:tgtEl>
                                          <p:spTgt spid="568"/>
                                        </p:tgtEl>
                                        <p:attrNameLst>
                                          <p:attrName>style.visibility</p:attrName>
                                        </p:attrNameLst>
                                      </p:cBhvr>
                                      <p:to>
                                        <p:strVal val="visible"/>
                                      </p:to>
                                    </p:set>
                                    <p:animEffect filter="fade" transition="in">
                                      <p:cBhvr>
                                        <p:cTn id="37" dur="500"/>
                                        <p:tgtEl>
                                          <p:spTgt spid="5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4" grpId="4"/>
      <p:bldP build="whole" bldLvl="1" animBg="1" rev="0" advAuto="0" spid="575" grpId="5"/>
      <p:bldP build="whole" bldLvl="1" animBg="1" rev="0" advAuto="0" spid="568" grpId="6"/>
      <p:bldP build="whole" bldLvl="1" animBg="1" rev="0" advAuto="0" spid="572" grpId="2"/>
      <p:bldP build="whole" bldLvl="1" animBg="1" rev="0" advAuto="0" spid="573" grpId="3"/>
      <p:bldP build="whole" bldLvl="1" animBg="1" rev="0" advAuto="0" spid="571" grpId="1"/>
    </p:bldLst>
  </p:timing>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7" name="Shape 577"/>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58 of 60</a:t>
            </a:r>
          </a:p>
        </p:txBody>
      </p:sp>
      <p:pic>
        <p:nvPicPr>
          <p:cNvPr id="578" name="red-header.png" descr="red-header"/>
          <p:cNvPicPr/>
          <p:nvPr/>
        </p:nvPicPr>
        <p:blipFill>
          <a:blip r:embed="rId2">
            <a:extLst/>
          </a:blip>
          <a:stretch>
            <a:fillRect/>
          </a:stretch>
        </p:blipFill>
        <p:spPr>
          <a:xfrm>
            <a:off x="1587" y="0"/>
            <a:ext cx="9142413" cy="1447800"/>
          </a:xfrm>
          <a:prstGeom prst="rect">
            <a:avLst/>
          </a:prstGeom>
          <a:ln w="12700">
            <a:miter lim="400000"/>
          </a:ln>
        </p:spPr>
      </p:pic>
      <p:pic>
        <p:nvPicPr>
          <p:cNvPr id="579" name="vocabulario.png" descr="vocabulario"/>
          <p:cNvPicPr/>
          <p:nvPr/>
        </p:nvPicPr>
        <p:blipFill>
          <a:blip r:embed="rId3">
            <a:extLst/>
          </a:blip>
          <a:stretch>
            <a:fillRect/>
          </a:stretch>
        </p:blipFill>
        <p:spPr>
          <a:xfrm>
            <a:off x="2060575" y="685800"/>
            <a:ext cx="2273300" cy="368300"/>
          </a:xfrm>
          <a:prstGeom prst="rect">
            <a:avLst/>
          </a:prstGeom>
          <a:ln w="12700">
            <a:miter lim="400000"/>
          </a:ln>
        </p:spPr>
      </p:pic>
      <p:pic>
        <p:nvPicPr>
          <p:cNvPr id="580"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pic>
        <p:nvPicPr>
          <p:cNvPr id="581" name="shopping.png" descr="shopping"/>
          <p:cNvPicPr/>
          <p:nvPr/>
        </p:nvPicPr>
        <p:blipFill>
          <a:blip r:embed="rId5">
            <a:extLst/>
          </a:blip>
          <a:stretch>
            <a:fillRect/>
          </a:stretch>
        </p:blipFill>
        <p:spPr>
          <a:xfrm>
            <a:off x="288925" y="1695450"/>
            <a:ext cx="2692400" cy="304800"/>
          </a:xfrm>
          <a:prstGeom prst="rect">
            <a:avLst/>
          </a:prstGeom>
          <a:ln w="12700">
            <a:miter lim="400000"/>
          </a:ln>
        </p:spPr>
      </p:pic>
      <p:sp>
        <p:nvSpPr>
          <p:cNvPr id="582" name="Shape 582"/>
          <p:cNvSpPr/>
          <p:nvPr/>
        </p:nvSpPr>
        <p:spPr>
          <a:xfrm>
            <a:off x="1962150" y="2382919"/>
            <a:ext cx="2264257" cy="327961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25000"/>
              </a:lnSpc>
            </a:pPr>
            <a:r>
              <a:rPr sz="2000">
                <a:solidFill>
                  <a:srgbClr val="FF3300"/>
                </a:solidFill>
              </a:rPr>
              <a:t>una tienda</a:t>
            </a:r>
            <a:endParaRPr sz="2000">
              <a:solidFill>
                <a:srgbClr val="FF3300"/>
              </a:solidFill>
            </a:endParaRPr>
          </a:p>
          <a:p>
            <a:pPr lvl="0">
              <a:lnSpc>
                <a:spcPct val="125000"/>
              </a:lnSpc>
            </a:pPr>
            <a:r>
              <a:rPr sz="2000">
                <a:solidFill>
                  <a:srgbClr val="FF3300"/>
                </a:solidFill>
              </a:rPr>
              <a:t>un(a) empleado(a)</a:t>
            </a:r>
            <a:endParaRPr sz="2000">
              <a:solidFill>
                <a:srgbClr val="FF3300"/>
              </a:solidFill>
            </a:endParaRPr>
          </a:p>
          <a:p>
            <a:pPr lvl="0">
              <a:lnSpc>
                <a:spcPct val="125000"/>
              </a:lnSpc>
            </a:pPr>
            <a:r>
              <a:rPr sz="2000">
                <a:solidFill>
                  <a:srgbClr val="FF3300"/>
                </a:solidFill>
              </a:rPr>
              <a:t>el dinero</a:t>
            </a:r>
            <a:endParaRPr sz="2000">
              <a:solidFill>
                <a:srgbClr val="FF3300"/>
              </a:solidFill>
            </a:endParaRPr>
          </a:p>
          <a:p>
            <a:pPr lvl="0">
              <a:lnSpc>
                <a:spcPct val="125000"/>
              </a:lnSpc>
            </a:pPr>
            <a:r>
              <a:rPr sz="2000">
                <a:solidFill>
                  <a:srgbClr val="FF3300"/>
                </a:solidFill>
              </a:rPr>
              <a:t>la caja</a:t>
            </a:r>
            <a:endParaRPr sz="2000">
              <a:solidFill>
                <a:srgbClr val="FF3300"/>
              </a:solidFill>
            </a:endParaRPr>
          </a:p>
          <a:p>
            <a:pPr lvl="0">
              <a:lnSpc>
                <a:spcPct val="125000"/>
              </a:lnSpc>
            </a:pPr>
            <a:r>
              <a:rPr sz="2000">
                <a:solidFill>
                  <a:srgbClr val="FF3300"/>
                </a:solidFill>
              </a:rPr>
              <a:t>trabajar</a:t>
            </a:r>
            <a:endParaRPr sz="2000">
              <a:solidFill>
                <a:srgbClr val="FF3300"/>
              </a:solidFill>
            </a:endParaRPr>
          </a:p>
          <a:p>
            <a:pPr lvl="0">
              <a:lnSpc>
                <a:spcPct val="125000"/>
              </a:lnSpc>
            </a:pPr>
            <a:r>
              <a:rPr sz="2000">
                <a:solidFill>
                  <a:srgbClr val="FF3300"/>
                </a:solidFill>
              </a:rPr>
              <a:t>necesitar </a:t>
            </a:r>
            <a:endParaRPr sz="2000">
              <a:solidFill>
                <a:srgbClr val="FF3300"/>
              </a:solidFill>
            </a:endParaRPr>
          </a:p>
          <a:p>
            <a:pPr lvl="0">
              <a:lnSpc>
                <a:spcPct val="125000"/>
              </a:lnSpc>
            </a:pPr>
            <a:r>
              <a:rPr sz="2000">
                <a:solidFill>
                  <a:srgbClr val="FF3300"/>
                </a:solidFill>
              </a:rPr>
              <a:t>buscar</a:t>
            </a:r>
            <a:endParaRPr sz="2000">
              <a:solidFill>
                <a:srgbClr val="FF3300"/>
              </a:solidFill>
            </a:endParaRPr>
          </a:p>
          <a:p>
            <a:pPr lvl="0">
              <a:lnSpc>
                <a:spcPct val="125000"/>
              </a:lnSpc>
            </a:pPr>
            <a:r>
              <a:rPr sz="2000">
                <a:solidFill>
                  <a:srgbClr val="FF3300"/>
                </a:solidFill>
              </a:rPr>
              <a:t>comprar </a:t>
            </a:r>
            <a:endParaRPr sz="2000">
              <a:solidFill>
                <a:srgbClr val="FF3300"/>
              </a:solidFill>
            </a:endParaRPr>
          </a:p>
          <a:p>
            <a:pPr lvl="0">
              <a:lnSpc>
                <a:spcPct val="125000"/>
              </a:lnSpc>
            </a:pPr>
            <a:r>
              <a:rPr sz="2000">
                <a:solidFill>
                  <a:srgbClr val="FF3300"/>
                </a:solidFill>
              </a:rPr>
              <a:t>pagar</a:t>
            </a:r>
          </a:p>
        </p:txBody>
      </p:sp>
      <p:sp>
        <p:nvSpPr>
          <p:cNvPr id="583" name="Shape 583"/>
          <p:cNvSpPr/>
          <p:nvPr/>
        </p:nvSpPr>
        <p:spPr>
          <a:xfrm>
            <a:off x="4703762" y="2317750"/>
            <a:ext cx="739389"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 store</a:t>
            </a:r>
          </a:p>
        </p:txBody>
      </p:sp>
      <p:sp>
        <p:nvSpPr>
          <p:cNvPr id="584" name="Shape 584"/>
          <p:cNvSpPr/>
          <p:nvPr/>
        </p:nvSpPr>
        <p:spPr>
          <a:xfrm>
            <a:off x="4764087" y="2700337"/>
            <a:ext cx="2716199"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salesperson, employee</a:t>
            </a:r>
          </a:p>
        </p:txBody>
      </p:sp>
      <p:sp>
        <p:nvSpPr>
          <p:cNvPr id="585" name="Shape 585"/>
          <p:cNvSpPr/>
          <p:nvPr/>
        </p:nvSpPr>
        <p:spPr>
          <a:xfrm>
            <a:off x="4764087" y="3081337"/>
            <a:ext cx="866513"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money</a:t>
            </a:r>
          </a:p>
        </p:txBody>
      </p:sp>
      <p:sp>
        <p:nvSpPr>
          <p:cNvPr id="586" name="Shape 586"/>
          <p:cNvSpPr/>
          <p:nvPr/>
        </p:nvSpPr>
        <p:spPr>
          <a:xfrm>
            <a:off x="4765675" y="3460750"/>
            <a:ext cx="1558191"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cash register</a:t>
            </a:r>
          </a:p>
        </p:txBody>
      </p:sp>
      <p:sp>
        <p:nvSpPr>
          <p:cNvPr id="587" name="Shape 587"/>
          <p:cNvSpPr/>
          <p:nvPr/>
        </p:nvSpPr>
        <p:spPr>
          <a:xfrm>
            <a:off x="4775200" y="3843337"/>
            <a:ext cx="922819"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to work</a:t>
            </a:r>
          </a:p>
        </p:txBody>
      </p:sp>
      <p:sp>
        <p:nvSpPr>
          <p:cNvPr id="588" name="Shape 588"/>
          <p:cNvSpPr/>
          <p:nvPr/>
        </p:nvSpPr>
        <p:spPr>
          <a:xfrm>
            <a:off x="4765675" y="4222750"/>
            <a:ext cx="951593"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to need</a:t>
            </a:r>
          </a:p>
        </p:txBody>
      </p:sp>
      <p:sp>
        <p:nvSpPr>
          <p:cNvPr id="589" name="Shape 589"/>
          <p:cNvSpPr/>
          <p:nvPr/>
        </p:nvSpPr>
        <p:spPr>
          <a:xfrm>
            <a:off x="4768850" y="4605337"/>
            <a:ext cx="2165534"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to look for, to seek</a:t>
            </a:r>
          </a:p>
        </p:txBody>
      </p:sp>
      <p:sp>
        <p:nvSpPr>
          <p:cNvPr id="590" name="Shape 590"/>
          <p:cNvSpPr/>
          <p:nvPr/>
        </p:nvSpPr>
        <p:spPr>
          <a:xfrm>
            <a:off x="4751387" y="4978400"/>
            <a:ext cx="796068"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to buy</a:t>
            </a:r>
          </a:p>
        </p:txBody>
      </p:sp>
      <p:sp>
        <p:nvSpPr>
          <p:cNvPr id="591" name="Shape 591"/>
          <p:cNvSpPr/>
          <p:nvPr/>
        </p:nvSpPr>
        <p:spPr>
          <a:xfrm>
            <a:off x="4748212" y="5422900"/>
            <a:ext cx="796068"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to pay</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83"/>
                                        </p:tgtEl>
                                        <p:attrNameLst>
                                          <p:attrName>style.visibility</p:attrName>
                                        </p:attrNameLst>
                                      </p:cBhvr>
                                      <p:to>
                                        <p:strVal val="visible"/>
                                      </p:to>
                                    </p:set>
                                    <p:anim calcmode="lin" valueType="num">
                                      <p:cBhvr>
                                        <p:cTn id="7" dur="500" fill="hold"/>
                                        <p:tgtEl>
                                          <p:spTgt spid="583"/>
                                        </p:tgtEl>
                                        <p:attrNameLst>
                                          <p:attrName>ppt_x</p:attrName>
                                        </p:attrNameLst>
                                      </p:cBhvr>
                                      <p:tavLst>
                                        <p:tav tm="0">
                                          <p:val>
                                            <p:strVal val="1+#ppt_w/2"/>
                                          </p:val>
                                        </p:tav>
                                        <p:tav tm="100000">
                                          <p:val>
                                            <p:strVal val="#ppt_x"/>
                                          </p:val>
                                        </p:tav>
                                      </p:tavLst>
                                    </p:anim>
                                    <p:anim calcmode="lin" valueType="num">
                                      <p:cBhvr>
                                        <p:cTn id="8" dur="500" fill="hold"/>
                                        <p:tgtEl>
                                          <p:spTgt spid="5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84"/>
                                        </p:tgtEl>
                                        <p:attrNameLst>
                                          <p:attrName>style.visibility</p:attrName>
                                        </p:attrNameLst>
                                      </p:cBhvr>
                                      <p:to>
                                        <p:strVal val="visible"/>
                                      </p:to>
                                    </p:set>
                                    <p:anim calcmode="lin" valueType="num">
                                      <p:cBhvr>
                                        <p:cTn id="13" dur="500" fill="hold"/>
                                        <p:tgtEl>
                                          <p:spTgt spid="584"/>
                                        </p:tgtEl>
                                        <p:attrNameLst>
                                          <p:attrName>ppt_x</p:attrName>
                                        </p:attrNameLst>
                                      </p:cBhvr>
                                      <p:tavLst>
                                        <p:tav tm="0">
                                          <p:val>
                                            <p:strVal val="1+#ppt_w/2"/>
                                          </p:val>
                                        </p:tav>
                                        <p:tav tm="100000">
                                          <p:val>
                                            <p:strVal val="#ppt_x"/>
                                          </p:val>
                                        </p:tav>
                                      </p:tavLst>
                                    </p:anim>
                                    <p:anim calcmode="lin" valueType="num">
                                      <p:cBhvr>
                                        <p:cTn id="14" dur="500" fill="hold"/>
                                        <p:tgtEl>
                                          <p:spTgt spid="58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85"/>
                                        </p:tgtEl>
                                        <p:attrNameLst>
                                          <p:attrName>style.visibility</p:attrName>
                                        </p:attrNameLst>
                                      </p:cBhvr>
                                      <p:to>
                                        <p:strVal val="visible"/>
                                      </p:to>
                                    </p:set>
                                    <p:anim calcmode="lin" valueType="num">
                                      <p:cBhvr>
                                        <p:cTn id="19" dur="500" fill="hold"/>
                                        <p:tgtEl>
                                          <p:spTgt spid="585"/>
                                        </p:tgtEl>
                                        <p:attrNameLst>
                                          <p:attrName>ppt_x</p:attrName>
                                        </p:attrNameLst>
                                      </p:cBhvr>
                                      <p:tavLst>
                                        <p:tav tm="0">
                                          <p:val>
                                            <p:strVal val="1+#ppt_w/2"/>
                                          </p:val>
                                        </p:tav>
                                        <p:tav tm="100000">
                                          <p:val>
                                            <p:strVal val="#ppt_x"/>
                                          </p:val>
                                        </p:tav>
                                      </p:tavLst>
                                    </p:anim>
                                    <p:anim calcmode="lin" valueType="num">
                                      <p:cBhvr>
                                        <p:cTn id="20" dur="500" fill="hold"/>
                                        <p:tgtEl>
                                          <p:spTgt spid="58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86"/>
                                        </p:tgtEl>
                                        <p:attrNameLst>
                                          <p:attrName>style.visibility</p:attrName>
                                        </p:attrNameLst>
                                      </p:cBhvr>
                                      <p:to>
                                        <p:strVal val="visible"/>
                                      </p:to>
                                    </p:set>
                                    <p:anim calcmode="lin" valueType="num">
                                      <p:cBhvr>
                                        <p:cTn id="25" dur="500" fill="hold"/>
                                        <p:tgtEl>
                                          <p:spTgt spid="586"/>
                                        </p:tgtEl>
                                        <p:attrNameLst>
                                          <p:attrName>ppt_x</p:attrName>
                                        </p:attrNameLst>
                                      </p:cBhvr>
                                      <p:tavLst>
                                        <p:tav tm="0">
                                          <p:val>
                                            <p:strVal val="1+#ppt_w/2"/>
                                          </p:val>
                                        </p:tav>
                                        <p:tav tm="100000">
                                          <p:val>
                                            <p:strVal val="#ppt_x"/>
                                          </p:val>
                                        </p:tav>
                                      </p:tavLst>
                                    </p:anim>
                                    <p:anim calcmode="lin" valueType="num">
                                      <p:cBhvr>
                                        <p:cTn id="26" dur="500" fill="hold"/>
                                        <p:tgtEl>
                                          <p:spTgt spid="58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587"/>
                                        </p:tgtEl>
                                        <p:attrNameLst>
                                          <p:attrName>style.visibility</p:attrName>
                                        </p:attrNameLst>
                                      </p:cBhvr>
                                      <p:to>
                                        <p:strVal val="visible"/>
                                      </p:to>
                                    </p:set>
                                    <p:anim calcmode="lin" valueType="num">
                                      <p:cBhvr>
                                        <p:cTn id="31" dur="500" fill="hold"/>
                                        <p:tgtEl>
                                          <p:spTgt spid="587"/>
                                        </p:tgtEl>
                                        <p:attrNameLst>
                                          <p:attrName>ppt_x</p:attrName>
                                        </p:attrNameLst>
                                      </p:cBhvr>
                                      <p:tavLst>
                                        <p:tav tm="0">
                                          <p:val>
                                            <p:strVal val="1+#ppt_w/2"/>
                                          </p:val>
                                        </p:tav>
                                        <p:tav tm="100000">
                                          <p:val>
                                            <p:strVal val="#ppt_x"/>
                                          </p:val>
                                        </p:tav>
                                      </p:tavLst>
                                    </p:anim>
                                    <p:anim calcmode="lin" valueType="num">
                                      <p:cBhvr>
                                        <p:cTn id="32" dur="500" fill="hold"/>
                                        <p:tgtEl>
                                          <p:spTgt spid="58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588"/>
                                        </p:tgtEl>
                                        <p:attrNameLst>
                                          <p:attrName>style.visibility</p:attrName>
                                        </p:attrNameLst>
                                      </p:cBhvr>
                                      <p:to>
                                        <p:strVal val="visible"/>
                                      </p:to>
                                    </p:set>
                                    <p:anim calcmode="lin" valueType="num">
                                      <p:cBhvr>
                                        <p:cTn id="37" dur="500" fill="hold"/>
                                        <p:tgtEl>
                                          <p:spTgt spid="588"/>
                                        </p:tgtEl>
                                        <p:attrNameLst>
                                          <p:attrName>ppt_x</p:attrName>
                                        </p:attrNameLst>
                                      </p:cBhvr>
                                      <p:tavLst>
                                        <p:tav tm="0">
                                          <p:val>
                                            <p:strVal val="1+#ppt_w/2"/>
                                          </p:val>
                                        </p:tav>
                                        <p:tav tm="100000">
                                          <p:val>
                                            <p:strVal val="#ppt_x"/>
                                          </p:val>
                                        </p:tav>
                                      </p:tavLst>
                                    </p:anim>
                                    <p:anim calcmode="lin" valueType="num">
                                      <p:cBhvr>
                                        <p:cTn id="38" dur="500" fill="hold"/>
                                        <p:tgtEl>
                                          <p:spTgt spid="58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2" presetID="2" grpId="7" fill="hold">
                                  <p:stCondLst>
                                    <p:cond delay="0"/>
                                  </p:stCondLst>
                                  <p:iterate type="el" backwards="0">
                                    <p:tmAbs val="0"/>
                                  </p:iterate>
                                  <p:childTnLst>
                                    <p:set>
                                      <p:cBhvr>
                                        <p:cTn id="42" fill="hold"/>
                                        <p:tgtEl>
                                          <p:spTgt spid="589"/>
                                        </p:tgtEl>
                                        <p:attrNameLst>
                                          <p:attrName>style.visibility</p:attrName>
                                        </p:attrNameLst>
                                      </p:cBhvr>
                                      <p:to>
                                        <p:strVal val="visible"/>
                                      </p:to>
                                    </p:set>
                                    <p:anim calcmode="lin" valueType="num">
                                      <p:cBhvr>
                                        <p:cTn id="43" dur="500" fill="hold"/>
                                        <p:tgtEl>
                                          <p:spTgt spid="589"/>
                                        </p:tgtEl>
                                        <p:attrNameLst>
                                          <p:attrName>ppt_x</p:attrName>
                                        </p:attrNameLst>
                                      </p:cBhvr>
                                      <p:tavLst>
                                        <p:tav tm="0">
                                          <p:val>
                                            <p:strVal val="1+#ppt_w/2"/>
                                          </p:val>
                                        </p:tav>
                                        <p:tav tm="100000">
                                          <p:val>
                                            <p:strVal val="#ppt_x"/>
                                          </p:val>
                                        </p:tav>
                                      </p:tavLst>
                                    </p:anim>
                                    <p:anim calcmode="lin" valueType="num">
                                      <p:cBhvr>
                                        <p:cTn id="44" dur="500" fill="hold"/>
                                        <p:tgtEl>
                                          <p:spTgt spid="58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2" presetID="2" grpId="8" fill="hold">
                                  <p:stCondLst>
                                    <p:cond delay="0"/>
                                  </p:stCondLst>
                                  <p:iterate type="el" backwards="0">
                                    <p:tmAbs val="0"/>
                                  </p:iterate>
                                  <p:childTnLst>
                                    <p:set>
                                      <p:cBhvr>
                                        <p:cTn id="48" fill="hold"/>
                                        <p:tgtEl>
                                          <p:spTgt spid="590"/>
                                        </p:tgtEl>
                                        <p:attrNameLst>
                                          <p:attrName>style.visibility</p:attrName>
                                        </p:attrNameLst>
                                      </p:cBhvr>
                                      <p:to>
                                        <p:strVal val="visible"/>
                                      </p:to>
                                    </p:set>
                                    <p:anim calcmode="lin" valueType="num">
                                      <p:cBhvr>
                                        <p:cTn id="49" dur="500" fill="hold"/>
                                        <p:tgtEl>
                                          <p:spTgt spid="590"/>
                                        </p:tgtEl>
                                        <p:attrNameLst>
                                          <p:attrName>ppt_x</p:attrName>
                                        </p:attrNameLst>
                                      </p:cBhvr>
                                      <p:tavLst>
                                        <p:tav tm="0">
                                          <p:val>
                                            <p:strVal val="1+#ppt_w/2"/>
                                          </p:val>
                                        </p:tav>
                                        <p:tav tm="100000">
                                          <p:val>
                                            <p:strVal val="#ppt_x"/>
                                          </p:val>
                                        </p:tav>
                                      </p:tavLst>
                                    </p:anim>
                                    <p:anim calcmode="lin" valueType="num">
                                      <p:cBhvr>
                                        <p:cTn id="50" dur="500" fill="hold"/>
                                        <p:tgtEl>
                                          <p:spTgt spid="59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2" presetID="2" grpId="9" fill="hold">
                                  <p:stCondLst>
                                    <p:cond delay="0"/>
                                  </p:stCondLst>
                                  <p:iterate type="el" backwards="0">
                                    <p:tmAbs val="0"/>
                                  </p:iterate>
                                  <p:childTnLst>
                                    <p:set>
                                      <p:cBhvr>
                                        <p:cTn id="54" fill="hold"/>
                                        <p:tgtEl>
                                          <p:spTgt spid="591"/>
                                        </p:tgtEl>
                                        <p:attrNameLst>
                                          <p:attrName>style.visibility</p:attrName>
                                        </p:attrNameLst>
                                      </p:cBhvr>
                                      <p:to>
                                        <p:strVal val="visible"/>
                                      </p:to>
                                    </p:set>
                                    <p:anim calcmode="lin" valueType="num">
                                      <p:cBhvr>
                                        <p:cTn id="55" dur="500" fill="hold"/>
                                        <p:tgtEl>
                                          <p:spTgt spid="591"/>
                                        </p:tgtEl>
                                        <p:attrNameLst>
                                          <p:attrName>ppt_x</p:attrName>
                                        </p:attrNameLst>
                                      </p:cBhvr>
                                      <p:tavLst>
                                        <p:tav tm="0">
                                          <p:val>
                                            <p:strVal val="1+#ppt_w/2"/>
                                          </p:val>
                                        </p:tav>
                                        <p:tav tm="100000">
                                          <p:val>
                                            <p:strVal val="#ppt_x"/>
                                          </p:val>
                                        </p:tav>
                                      </p:tavLst>
                                    </p:anim>
                                    <p:anim calcmode="lin" valueType="num">
                                      <p:cBhvr>
                                        <p:cTn id="56" dur="500" fill="hold"/>
                                        <p:tgtEl>
                                          <p:spTgt spid="59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nodeType="clickEffect" presetClass="entr" presetSubtype="0" presetID="10" grpId="10" fill="hold">
                                  <p:stCondLst>
                                    <p:cond delay="0"/>
                                  </p:stCondLst>
                                  <p:iterate type="el" backwards="0">
                                    <p:tmAbs val="0"/>
                                  </p:iterate>
                                  <p:childTnLst>
                                    <p:set>
                                      <p:cBhvr>
                                        <p:cTn id="60" fill="hold"/>
                                        <p:tgtEl>
                                          <p:spTgt spid="580"/>
                                        </p:tgtEl>
                                        <p:attrNameLst>
                                          <p:attrName>style.visibility</p:attrName>
                                        </p:attrNameLst>
                                      </p:cBhvr>
                                      <p:to>
                                        <p:strVal val="visible"/>
                                      </p:to>
                                    </p:set>
                                    <p:animEffect filter="fade" transition="in">
                                      <p:cBhvr>
                                        <p:cTn id="61" dur="500"/>
                                        <p:tgtEl>
                                          <p:spTgt spid="5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80" grpId="10"/>
      <p:bldP build="whole" bldLvl="1" animBg="1" rev="0" advAuto="0" spid="589" grpId="7"/>
      <p:bldP build="whole" bldLvl="1" animBg="1" rev="0" advAuto="0" spid="585" grpId="3"/>
      <p:bldP build="whole" bldLvl="1" animBg="1" rev="0" advAuto="0" spid="587" grpId="5"/>
      <p:bldP build="whole" bldLvl="1" animBg="1" rev="0" advAuto="0" spid="586" grpId="4"/>
      <p:bldP build="whole" bldLvl="1" animBg="1" rev="0" advAuto="0" spid="584" grpId="2"/>
      <p:bldP build="whole" bldLvl="1" animBg="1" rev="0" advAuto="0" spid="583" grpId="1"/>
      <p:bldP build="whole" bldLvl="1" animBg="1" rev="0" advAuto="0" spid="588" grpId="6"/>
      <p:bldP build="whole" bldLvl="1" animBg="1" rev="0" advAuto="0" spid="590" grpId="8"/>
      <p:bldP build="whole" bldLvl="1" animBg="1" rev="0" advAuto="0" spid="591" grpId="9"/>
    </p:bldLst>
  </p:timing>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3" name="Shape 59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59 of 60</a:t>
            </a:r>
          </a:p>
        </p:txBody>
      </p:sp>
      <p:pic>
        <p:nvPicPr>
          <p:cNvPr id="594" name="red-header.png" descr="red-header"/>
          <p:cNvPicPr/>
          <p:nvPr/>
        </p:nvPicPr>
        <p:blipFill>
          <a:blip r:embed="rId2">
            <a:extLst/>
          </a:blip>
          <a:stretch>
            <a:fillRect/>
          </a:stretch>
        </p:blipFill>
        <p:spPr>
          <a:xfrm>
            <a:off x="1587" y="0"/>
            <a:ext cx="9142413" cy="1447800"/>
          </a:xfrm>
          <a:prstGeom prst="rect">
            <a:avLst/>
          </a:prstGeom>
          <a:ln w="12700">
            <a:miter lim="400000"/>
          </a:ln>
        </p:spPr>
      </p:pic>
      <p:pic>
        <p:nvPicPr>
          <p:cNvPr id="595" name="vocabulario.png" descr="vocabulario"/>
          <p:cNvPicPr/>
          <p:nvPr/>
        </p:nvPicPr>
        <p:blipFill>
          <a:blip r:embed="rId3">
            <a:extLst/>
          </a:blip>
          <a:stretch>
            <a:fillRect/>
          </a:stretch>
        </p:blipFill>
        <p:spPr>
          <a:xfrm>
            <a:off x="2060575" y="685800"/>
            <a:ext cx="2273300" cy="368300"/>
          </a:xfrm>
          <a:prstGeom prst="rect">
            <a:avLst/>
          </a:prstGeom>
          <a:ln w="12700">
            <a:miter lim="400000"/>
          </a:ln>
        </p:spPr>
      </p:pic>
      <p:pic>
        <p:nvPicPr>
          <p:cNvPr id="596"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pic>
        <p:nvPicPr>
          <p:cNvPr id="597" name="wordExpressions.png" descr="wordExpressions"/>
          <p:cNvPicPr/>
          <p:nvPr/>
        </p:nvPicPr>
        <p:blipFill>
          <a:blip r:embed="rId5">
            <a:extLst/>
          </a:blip>
          <a:stretch>
            <a:fillRect/>
          </a:stretch>
        </p:blipFill>
        <p:spPr>
          <a:xfrm>
            <a:off x="279400" y="1695450"/>
            <a:ext cx="4152900" cy="304800"/>
          </a:xfrm>
          <a:prstGeom prst="rect">
            <a:avLst/>
          </a:prstGeom>
          <a:ln w="12700">
            <a:miter lim="400000"/>
          </a:ln>
        </p:spPr>
      </p:pic>
      <p:sp>
        <p:nvSpPr>
          <p:cNvPr id="598" name="Shape 598"/>
          <p:cNvSpPr/>
          <p:nvPr/>
        </p:nvSpPr>
        <p:spPr>
          <a:xfrm>
            <a:off x="2725737" y="2342252"/>
            <a:ext cx="1488119" cy="182742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25000"/>
              </a:lnSpc>
            </a:pPr>
            <a:r>
              <a:rPr sz="2000">
                <a:solidFill>
                  <a:srgbClr val="FF3300"/>
                </a:solidFill>
              </a:rPr>
              <a:t>antes de</a:t>
            </a:r>
            <a:endParaRPr sz="2000">
              <a:solidFill>
                <a:srgbClr val="FF3300"/>
              </a:solidFill>
            </a:endParaRPr>
          </a:p>
          <a:p>
            <a:pPr lvl="0">
              <a:lnSpc>
                <a:spcPct val="125000"/>
              </a:lnSpc>
            </a:pPr>
            <a:r>
              <a:rPr sz="2000">
                <a:solidFill>
                  <a:srgbClr val="FF3300"/>
                </a:solidFill>
              </a:rPr>
              <a:t>durante</a:t>
            </a:r>
            <a:endParaRPr sz="2000">
              <a:solidFill>
                <a:srgbClr val="FF3300"/>
              </a:solidFill>
            </a:endParaRPr>
          </a:p>
          <a:p>
            <a:pPr lvl="0">
              <a:lnSpc>
                <a:spcPct val="125000"/>
              </a:lnSpc>
            </a:pPr>
            <a:r>
              <a:rPr sz="2000">
                <a:solidFill>
                  <a:srgbClr val="FF3300"/>
                </a:solidFill>
              </a:rPr>
              <a:t>después de</a:t>
            </a:r>
            <a:endParaRPr sz="2000">
              <a:solidFill>
                <a:srgbClr val="FF3300"/>
              </a:solidFill>
            </a:endParaRPr>
          </a:p>
          <a:p>
            <a:pPr lvl="0">
              <a:lnSpc>
                <a:spcPct val="125000"/>
              </a:lnSpc>
            </a:pPr>
            <a:r>
              <a:rPr sz="2000">
                <a:solidFill>
                  <a:srgbClr val="FF3300"/>
                </a:solidFill>
              </a:rPr>
              <a:t>cerca de</a:t>
            </a:r>
            <a:endParaRPr sz="2000">
              <a:solidFill>
                <a:srgbClr val="FF3300"/>
              </a:solidFill>
            </a:endParaRPr>
          </a:p>
          <a:p>
            <a:pPr lvl="0">
              <a:lnSpc>
                <a:spcPct val="125000"/>
              </a:lnSpc>
            </a:pPr>
            <a:r>
              <a:rPr sz="2000">
                <a:solidFill>
                  <a:srgbClr val="FF3300"/>
                </a:solidFill>
              </a:rPr>
              <a:t>lejos de</a:t>
            </a:r>
          </a:p>
        </p:txBody>
      </p:sp>
      <p:sp>
        <p:nvSpPr>
          <p:cNvPr id="599" name="Shape 599"/>
          <p:cNvSpPr/>
          <p:nvPr/>
        </p:nvSpPr>
        <p:spPr>
          <a:xfrm>
            <a:off x="5040312" y="2312987"/>
            <a:ext cx="824345"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before</a:t>
            </a:r>
          </a:p>
        </p:txBody>
      </p:sp>
      <p:sp>
        <p:nvSpPr>
          <p:cNvPr id="600" name="Shape 600"/>
          <p:cNvSpPr/>
          <p:nvPr/>
        </p:nvSpPr>
        <p:spPr>
          <a:xfrm>
            <a:off x="5029200" y="2693987"/>
            <a:ext cx="810206"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during</a:t>
            </a:r>
          </a:p>
        </p:txBody>
      </p:sp>
      <p:sp>
        <p:nvSpPr>
          <p:cNvPr id="601" name="Shape 601"/>
          <p:cNvSpPr/>
          <p:nvPr/>
        </p:nvSpPr>
        <p:spPr>
          <a:xfrm>
            <a:off x="5030787" y="3076575"/>
            <a:ext cx="612389"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after</a:t>
            </a:r>
          </a:p>
        </p:txBody>
      </p:sp>
      <p:sp>
        <p:nvSpPr>
          <p:cNvPr id="602" name="Shape 602"/>
          <p:cNvSpPr/>
          <p:nvPr/>
        </p:nvSpPr>
        <p:spPr>
          <a:xfrm>
            <a:off x="5033962" y="3455987"/>
            <a:ext cx="612513"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near</a:t>
            </a:r>
          </a:p>
        </p:txBody>
      </p:sp>
      <p:sp>
        <p:nvSpPr>
          <p:cNvPr id="603" name="Shape 603"/>
          <p:cNvSpPr/>
          <p:nvPr/>
        </p:nvSpPr>
        <p:spPr>
          <a:xfrm>
            <a:off x="5038725" y="3838575"/>
            <a:ext cx="1148294"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far (from)</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99"/>
                                        </p:tgtEl>
                                        <p:attrNameLst>
                                          <p:attrName>style.visibility</p:attrName>
                                        </p:attrNameLst>
                                      </p:cBhvr>
                                      <p:to>
                                        <p:strVal val="visible"/>
                                      </p:to>
                                    </p:set>
                                    <p:anim calcmode="lin" valueType="num">
                                      <p:cBhvr>
                                        <p:cTn id="7" dur="500" fill="hold"/>
                                        <p:tgtEl>
                                          <p:spTgt spid="599"/>
                                        </p:tgtEl>
                                        <p:attrNameLst>
                                          <p:attrName>ppt_x</p:attrName>
                                        </p:attrNameLst>
                                      </p:cBhvr>
                                      <p:tavLst>
                                        <p:tav tm="0">
                                          <p:val>
                                            <p:strVal val="1+#ppt_w/2"/>
                                          </p:val>
                                        </p:tav>
                                        <p:tav tm="100000">
                                          <p:val>
                                            <p:strVal val="#ppt_x"/>
                                          </p:val>
                                        </p:tav>
                                      </p:tavLst>
                                    </p:anim>
                                    <p:anim calcmode="lin" valueType="num">
                                      <p:cBhvr>
                                        <p:cTn id="8" dur="500" fill="hold"/>
                                        <p:tgtEl>
                                          <p:spTgt spid="59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600"/>
                                        </p:tgtEl>
                                        <p:attrNameLst>
                                          <p:attrName>style.visibility</p:attrName>
                                        </p:attrNameLst>
                                      </p:cBhvr>
                                      <p:to>
                                        <p:strVal val="visible"/>
                                      </p:to>
                                    </p:set>
                                    <p:anim calcmode="lin" valueType="num">
                                      <p:cBhvr>
                                        <p:cTn id="13" dur="500" fill="hold"/>
                                        <p:tgtEl>
                                          <p:spTgt spid="600"/>
                                        </p:tgtEl>
                                        <p:attrNameLst>
                                          <p:attrName>ppt_x</p:attrName>
                                        </p:attrNameLst>
                                      </p:cBhvr>
                                      <p:tavLst>
                                        <p:tav tm="0">
                                          <p:val>
                                            <p:strVal val="1+#ppt_w/2"/>
                                          </p:val>
                                        </p:tav>
                                        <p:tav tm="100000">
                                          <p:val>
                                            <p:strVal val="#ppt_x"/>
                                          </p:val>
                                        </p:tav>
                                      </p:tavLst>
                                    </p:anim>
                                    <p:anim calcmode="lin" valueType="num">
                                      <p:cBhvr>
                                        <p:cTn id="14" dur="500" fill="hold"/>
                                        <p:tgtEl>
                                          <p:spTgt spid="60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601"/>
                                        </p:tgtEl>
                                        <p:attrNameLst>
                                          <p:attrName>style.visibility</p:attrName>
                                        </p:attrNameLst>
                                      </p:cBhvr>
                                      <p:to>
                                        <p:strVal val="visible"/>
                                      </p:to>
                                    </p:set>
                                    <p:anim calcmode="lin" valueType="num">
                                      <p:cBhvr>
                                        <p:cTn id="19" dur="500" fill="hold"/>
                                        <p:tgtEl>
                                          <p:spTgt spid="601"/>
                                        </p:tgtEl>
                                        <p:attrNameLst>
                                          <p:attrName>ppt_x</p:attrName>
                                        </p:attrNameLst>
                                      </p:cBhvr>
                                      <p:tavLst>
                                        <p:tav tm="0">
                                          <p:val>
                                            <p:strVal val="1+#ppt_w/2"/>
                                          </p:val>
                                        </p:tav>
                                        <p:tav tm="100000">
                                          <p:val>
                                            <p:strVal val="#ppt_x"/>
                                          </p:val>
                                        </p:tav>
                                      </p:tavLst>
                                    </p:anim>
                                    <p:anim calcmode="lin" valueType="num">
                                      <p:cBhvr>
                                        <p:cTn id="20" dur="500" fill="hold"/>
                                        <p:tgtEl>
                                          <p:spTgt spid="60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602"/>
                                        </p:tgtEl>
                                        <p:attrNameLst>
                                          <p:attrName>style.visibility</p:attrName>
                                        </p:attrNameLst>
                                      </p:cBhvr>
                                      <p:to>
                                        <p:strVal val="visible"/>
                                      </p:to>
                                    </p:set>
                                    <p:anim calcmode="lin" valueType="num">
                                      <p:cBhvr>
                                        <p:cTn id="25" dur="500" fill="hold"/>
                                        <p:tgtEl>
                                          <p:spTgt spid="602"/>
                                        </p:tgtEl>
                                        <p:attrNameLst>
                                          <p:attrName>ppt_x</p:attrName>
                                        </p:attrNameLst>
                                      </p:cBhvr>
                                      <p:tavLst>
                                        <p:tav tm="0">
                                          <p:val>
                                            <p:strVal val="1+#ppt_w/2"/>
                                          </p:val>
                                        </p:tav>
                                        <p:tav tm="100000">
                                          <p:val>
                                            <p:strVal val="#ppt_x"/>
                                          </p:val>
                                        </p:tav>
                                      </p:tavLst>
                                    </p:anim>
                                    <p:anim calcmode="lin" valueType="num">
                                      <p:cBhvr>
                                        <p:cTn id="26" dur="500" fill="hold"/>
                                        <p:tgtEl>
                                          <p:spTgt spid="60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603"/>
                                        </p:tgtEl>
                                        <p:attrNameLst>
                                          <p:attrName>style.visibility</p:attrName>
                                        </p:attrNameLst>
                                      </p:cBhvr>
                                      <p:to>
                                        <p:strVal val="visible"/>
                                      </p:to>
                                    </p:set>
                                    <p:anim calcmode="lin" valueType="num">
                                      <p:cBhvr>
                                        <p:cTn id="31" dur="500" fill="hold"/>
                                        <p:tgtEl>
                                          <p:spTgt spid="603"/>
                                        </p:tgtEl>
                                        <p:attrNameLst>
                                          <p:attrName>ppt_x</p:attrName>
                                        </p:attrNameLst>
                                      </p:cBhvr>
                                      <p:tavLst>
                                        <p:tav tm="0">
                                          <p:val>
                                            <p:strVal val="1+#ppt_w/2"/>
                                          </p:val>
                                        </p:tav>
                                        <p:tav tm="100000">
                                          <p:val>
                                            <p:strVal val="#ppt_x"/>
                                          </p:val>
                                        </p:tav>
                                      </p:tavLst>
                                    </p:anim>
                                    <p:anim calcmode="lin" valueType="num">
                                      <p:cBhvr>
                                        <p:cTn id="32" dur="500" fill="hold"/>
                                        <p:tgtEl>
                                          <p:spTgt spid="60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0" grpId="6" fill="hold">
                                  <p:stCondLst>
                                    <p:cond delay="0"/>
                                  </p:stCondLst>
                                  <p:iterate type="el" backwards="0">
                                    <p:tmAbs val="0"/>
                                  </p:iterate>
                                  <p:childTnLst>
                                    <p:set>
                                      <p:cBhvr>
                                        <p:cTn id="36" fill="hold"/>
                                        <p:tgtEl>
                                          <p:spTgt spid="596"/>
                                        </p:tgtEl>
                                        <p:attrNameLst>
                                          <p:attrName>style.visibility</p:attrName>
                                        </p:attrNameLst>
                                      </p:cBhvr>
                                      <p:to>
                                        <p:strVal val="visible"/>
                                      </p:to>
                                    </p:set>
                                    <p:animEffect filter="fade" transition="in">
                                      <p:cBhvr>
                                        <p:cTn id="37" dur="500"/>
                                        <p:tgtEl>
                                          <p:spTgt spid="5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02" grpId="4"/>
      <p:bldP build="whole" bldLvl="1" animBg="1" rev="0" advAuto="0" spid="596" grpId="6"/>
      <p:bldP build="whole" bldLvl="1" animBg="1" rev="0" advAuto="0" spid="601" grpId="3"/>
      <p:bldP build="whole" bldLvl="1" animBg="1" rev="0" advAuto="0" spid="600" grpId="2"/>
      <p:bldP build="whole" bldLvl="1" animBg="1" rev="0" advAuto="0" spid="603" grpId="5"/>
      <p:bldP build="whole" bldLvl="1" animBg="1" rev="0" advAuto="0" spid="599"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1" name="vocabulario1-header.png" descr="vocabulario1-header"/>
          <p:cNvPicPr/>
          <p:nvPr/>
        </p:nvPicPr>
        <p:blipFill>
          <a:blip r:embed="rId2">
            <a:extLst/>
          </a:blip>
          <a:stretch>
            <a:fillRect/>
          </a:stretch>
        </p:blipFill>
        <p:spPr>
          <a:xfrm>
            <a:off x="0" y="0"/>
            <a:ext cx="9142413" cy="990600"/>
          </a:xfrm>
          <a:prstGeom prst="rect">
            <a:avLst/>
          </a:prstGeom>
          <a:ln w="12700">
            <a:miter lim="400000"/>
          </a:ln>
        </p:spPr>
      </p:pic>
      <p:sp>
        <p:nvSpPr>
          <p:cNvPr id="62" name="Shape 6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6 of 60</a:t>
            </a:r>
          </a:p>
        </p:txBody>
      </p:sp>
      <p:pic>
        <p:nvPicPr>
          <p:cNvPr id="63"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64" name="enLaSala1.png" descr="enLaSala1"/>
          <p:cNvPicPr/>
          <p:nvPr/>
        </p:nvPicPr>
        <p:blipFill>
          <a:blip r:embed="rId4">
            <a:extLst/>
          </a:blip>
          <a:stretch>
            <a:fillRect/>
          </a:stretch>
        </p:blipFill>
        <p:spPr>
          <a:xfrm>
            <a:off x="171450" y="1028700"/>
            <a:ext cx="3149600" cy="431800"/>
          </a:xfrm>
          <a:prstGeom prst="rect">
            <a:avLst/>
          </a:prstGeom>
          <a:ln w="12700">
            <a:miter lim="400000"/>
          </a:ln>
        </p:spPr>
      </p:pic>
      <p:pic>
        <p:nvPicPr>
          <p:cNvPr id="65" name="cap03slide06.png" descr="cap03slide06"/>
          <p:cNvPicPr/>
          <p:nvPr/>
        </p:nvPicPr>
        <p:blipFill>
          <a:blip r:embed="rId5">
            <a:extLst/>
          </a:blip>
          <a:stretch>
            <a:fillRect/>
          </a:stretch>
        </p:blipFill>
        <p:spPr>
          <a:xfrm>
            <a:off x="254000" y="1606550"/>
            <a:ext cx="5956300" cy="4445000"/>
          </a:xfrm>
          <a:prstGeom prst="rect">
            <a:avLst/>
          </a:prstGeom>
          <a:ln w="12700">
            <a:miter lim="400000"/>
          </a:ln>
        </p:spPr>
      </p:pic>
      <p:sp>
        <p:nvSpPr>
          <p:cNvPr id="66" name="Shape 66"/>
          <p:cNvSpPr/>
          <p:nvPr/>
        </p:nvSpPr>
        <p:spPr>
          <a:xfrm>
            <a:off x="6259512" y="2897312"/>
            <a:ext cx="2930883" cy="742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sz="2200"/>
              <a:t>La profesora da un </a:t>
            </a:r>
            <a:endParaRPr sz="2200"/>
          </a:p>
          <a:p>
            <a:pPr lvl="0"/>
            <a:r>
              <a:rPr sz="2200"/>
              <a:t>examen (una prueba).</a:t>
            </a:r>
            <a:r>
              <a:rPr sz="2200"/>
              <a:t> </a:t>
            </a:r>
          </a:p>
        </p:txBody>
      </p:sp>
      <p:sp>
        <p:nvSpPr>
          <p:cNvPr id="67" name="Shape 67"/>
          <p:cNvSpPr/>
          <p:nvPr/>
        </p:nvSpPr>
        <p:spPr>
          <a:xfrm>
            <a:off x="6269037" y="3862512"/>
            <a:ext cx="2697732" cy="742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sz="2200"/>
              <a:t>Los alumnos toman </a:t>
            </a:r>
            <a:endParaRPr sz="2200"/>
          </a:p>
          <a:p>
            <a:pPr lvl="0"/>
            <a:r>
              <a:rPr sz="2200"/>
              <a:t>el examen. </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66"/>
                                        </p:tgtEl>
                                        <p:attrNameLst>
                                          <p:attrName>style.visibility</p:attrName>
                                        </p:attrNameLst>
                                      </p:cBhvr>
                                      <p:to>
                                        <p:strVal val="visible"/>
                                      </p:to>
                                    </p:set>
                                    <p:animEffect filter="wipe(left)" transition="in">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67"/>
                                        </p:tgtEl>
                                        <p:attrNameLst>
                                          <p:attrName>style.visibility</p:attrName>
                                        </p:attrNameLst>
                                      </p:cBhvr>
                                      <p:to>
                                        <p:strVal val="visible"/>
                                      </p:to>
                                    </p:set>
                                    <p:animEffect filter="wipe(left)" transition="in">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63"/>
                                        </p:tgtEl>
                                        <p:attrNameLst>
                                          <p:attrName>style.visibility</p:attrName>
                                        </p:attrNameLst>
                                      </p:cBhvr>
                                      <p:to>
                                        <p:strVal val="visible"/>
                                      </p:to>
                                    </p:set>
                                    <p:animEffect filter="fade" transition="in">
                                      <p:cBhvr>
                                        <p:cTn id="17" dur="500"/>
                                        <p:tgtEl>
                                          <p:spTgt spid="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7" grpId="2"/>
      <p:bldP build="whole" bldLvl="1" animBg="1" rev="0" advAuto="0" spid="63" grpId="3"/>
      <p:bldP build="whole" bldLvl="1" animBg="1" rev="0" advAuto="0" spid="66" grpId="1"/>
    </p:bldLst>
  </p:timing>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5" name="Shape 60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60 of 60</a:t>
            </a:r>
          </a:p>
        </p:txBody>
      </p:sp>
      <p:pic>
        <p:nvPicPr>
          <p:cNvPr id="606" name="red-header.png" descr="red-header"/>
          <p:cNvPicPr/>
          <p:nvPr/>
        </p:nvPicPr>
        <p:blipFill>
          <a:blip r:embed="rId2">
            <a:extLst/>
          </a:blip>
          <a:stretch>
            <a:fillRect/>
          </a:stretch>
        </p:blipFill>
        <p:spPr>
          <a:xfrm>
            <a:off x="1587" y="0"/>
            <a:ext cx="9142413" cy="1447800"/>
          </a:xfrm>
          <a:prstGeom prst="rect">
            <a:avLst/>
          </a:prstGeom>
          <a:ln w="12700">
            <a:miter lim="400000"/>
          </a:ln>
        </p:spPr>
      </p:pic>
      <p:pic>
        <p:nvPicPr>
          <p:cNvPr id="607" name="vocabulario.png" descr="vocabulario"/>
          <p:cNvPicPr/>
          <p:nvPr/>
        </p:nvPicPr>
        <p:blipFill>
          <a:blip r:embed="rId3">
            <a:extLst/>
          </a:blip>
          <a:stretch>
            <a:fillRect/>
          </a:stretch>
        </p:blipFill>
        <p:spPr>
          <a:xfrm>
            <a:off x="2060575" y="685800"/>
            <a:ext cx="2273300" cy="368300"/>
          </a:xfrm>
          <a:prstGeom prst="rect">
            <a:avLst/>
          </a:prstGeom>
          <a:ln w="12700">
            <a:miter lim="400000"/>
          </a:ln>
        </p:spPr>
      </p:pic>
      <p:sp>
        <p:nvSpPr>
          <p:cNvPr id="608" name="Shape 608"/>
          <p:cNvSpPr/>
          <p:nvPr/>
        </p:nvSpPr>
        <p:spPr>
          <a:xfrm>
            <a:off x="2168525" y="2369180"/>
            <a:ext cx="2109103" cy="291656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25000"/>
              </a:lnSpc>
            </a:pPr>
            <a:r>
              <a:rPr sz="2000">
                <a:solidFill>
                  <a:srgbClr val="FF3300"/>
                </a:solidFill>
              </a:rPr>
              <a:t>¿adónde?</a:t>
            </a:r>
            <a:endParaRPr sz="2000">
              <a:solidFill>
                <a:srgbClr val="FF3300"/>
              </a:solidFill>
            </a:endParaRPr>
          </a:p>
          <a:p>
            <a:pPr lvl="0">
              <a:lnSpc>
                <a:spcPct val="125000"/>
              </a:lnSpc>
            </a:pPr>
            <a:r>
              <a:rPr sz="2000">
                <a:solidFill>
                  <a:srgbClr val="FF3300"/>
                </a:solidFill>
              </a:rPr>
              <a:t>¿cuándo?</a:t>
            </a:r>
            <a:endParaRPr sz="2000">
              <a:solidFill>
                <a:srgbClr val="FF3300"/>
              </a:solidFill>
            </a:endParaRPr>
          </a:p>
          <a:p>
            <a:pPr lvl="0">
              <a:lnSpc>
                <a:spcPct val="125000"/>
              </a:lnSpc>
            </a:pPr>
            <a:r>
              <a:rPr sz="2000">
                <a:solidFill>
                  <a:srgbClr val="FF3300"/>
                </a:solidFill>
              </a:rPr>
              <a:t>¿por qué?</a:t>
            </a:r>
            <a:endParaRPr sz="2000">
              <a:solidFill>
                <a:srgbClr val="FF3300"/>
              </a:solidFill>
            </a:endParaRPr>
          </a:p>
          <a:p>
            <a:pPr lvl="0">
              <a:lnSpc>
                <a:spcPct val="125000"/>
              </a:lnSpc>
            </a:pPr>
            <a:r>
              <a:rPr sz="2000">
                <a:solidFill>
                  <a:srgbClr val="FF3300"/>
                </a:solidFill>
              </a:rPr>
              <a:t>porque</a:t>
            </a:r>
            <a:endParaRPr sz="2000">
              <a:solidFill>
                <a:srgbClr val="FF3300"/>
              </a:solidFill>
            </a:endParaRPr>
          </a:p>
          <a:p>
            <a:pPr lvl="0">
              <a:lnSpc>
                <a:spcPct val="125000"/>
              </a:lnSpc>
            </a:pPr>
            <a:r>
              <a:rPr sz="2000">
                <a:solidFill>
                  <a:srgbClr val="FF3300"/>
                </a:solidFill>
              </a:rPr>
              <a:t>¡Mira!</a:t>
            </a:r>
            <a:endParaRPr sz="2000">
              <a:solidFill>
                <a:srgbClr val="FF3300"/>
              </a:solidFill>
            </a:endParaRPr>
          </a:p>
          <a:p>
            <a:pPr lvl="0">
              <a:lnSpc>
                <a:spcPct val="125000"/>
              </a:lnSpc>
            </a:pPr>
            <a:r>
              <a:rPr sz="2000">
                <a:solidFill>
                  <a:srgbClr val="FF3300"/>
                </a:solidFill>
              </a:rPr>
              <a:t>¿Cuánto cuesta?</a:t>
            </a:r>
            <a:endParaRPr sz="2000">
              <a:solidFill>
                <a:srgbClr val="FF3300"/>
              </a:solidFill>
            </a:endParaRPr>
          </a:p>
          <a:p>
            <a:pPr lvl="0">
              <a:lnSpc>
                <a:spcPct val="125000"/>
              </a:lnSpc>
            </a:pPr>
            <a:r>
              <a:rPr sz="2000">
                <a:solidFill>
                  <a:srgbClr val="FF3300"/>
                </a:solidFill>
              </a:rPr>
              <a:t>¿Qué pasa?</a:t>
            </a:r>
            <a:endParaRPr sz="2000">
              <a:solidFill>
                <a:srgbClr val="FF3300"/>
              </a:solidFill>
            </a:endParaRPr>
          </a:p>
          <a:p>
            <a:pPr lvl="0">
              <a:lnSpc>
                <a:spcPct val="125000"/>
              </a:lnSpc>
            </a:pPr>
            <a:r>
              <a:rPr sz="2000">
                <a:solidFill>
                  <a:srgbClr val="FF3300"/>
                </a:solidFill>
              </a:rPr>
              <a:t>usar  </a:t>
            </a:r>
          </a:p>
        </p:txBody>
      </p:sp>
      <p:sp>
        <p:nvSpPr>
          <p:cNvPr id="609" name="Shape 609"/>
          <p:cNvSpPr/>
          <p:nvPr/>
        </p:nvSpPr>
        <p:spPr>
          <a:xfrm>
            <a:off x="4151312" y="2312987"/>
            <a:ext cx="1388776"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(to) where?</a:t>
            </a:r>
          </a:p>
        </p:txBody>
      </p:sp>
      <p:sp>
        <p:nvSpPr>
          <p:cNvPr id="610" name="Shape 610"/>
          <p:cNvSpPr/>
          <p:nvPr/>
        </p:nvSpPr>
        <p:spPr>
          <a:xfrm>
            <a:off x="4160837" y="2695575"/>
            <a:ext cx="852622"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when?</a:t>
            </a:r>
          </a:p>
        </p:txBody>
      </p:sp>
      <p:sp>
        <p:nvSpPr>
          <p:cNvPr id="611" name="Shape 611"/>
          <p:cNvSpPr/>
          <p:nvPr/>
        </p:nvSpPr>
        <p:spPr>
          <a:xfrm>
            <a:off x="4152900" y="3086100"/>
            <a:ext cx="697097"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why?</a:t>
            </a:r>
          </a:p>
        </p:txBody>
      </p:sp>
      <p:sp>
        <p:nvSpPr>
          <p:cNvPr id="612" name="Shape 612"/>
          <p:cNvSpPr/>
          <p:nvPr/>
        </p:nvSpPr>
        <p:spPr>
          <a:xfrm>
            <a:off x="4162425" y="3459162"/>
            <a:ext cx="1064454"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because</a:t>
            </a:r>
          </a:p>
        </p:txBody>
      </p:sp>
      <p:pic>
        <p:nvPicPr>
          <p:cNvPr id="613" name="wordExpressions.png" descr="wordExpressions"/>
          <p:cNvPicPr/>
          <p:nvPr/>
        </p:nvPicPr>
        <p:blipFill>
          <a:blip r:embed="rId4">
            <a:extLst/>
          </a:blip>
          <a:stretch>
            <a:fillRect/>
          </a:stretch>
        </p:blipFill>
        <p:spPr>
          <a:xfrm>
            <a:off x="279400" y="1695450"/>
            <a:ext cx="4152900" cy="304800"/>
          </a:xfrm>
          <a:prstGeom prst="rect">
            <a:avLst/>
          </a:prstGeom>
          <a:ln w="12700">
            <a:miter lim="400000"/>
          </a:ln>
        </p:spPr>
      </p:pic>
      <p:sp>
        <p:nvSpPr>
          <p:cNvPr id="614" name="Shape 614"/>
          <p:cNvSpPr/>
          <p:nvPr/>
        </p:nvSpPr>
        <p:spPr>
          <a:xfrm>
            <a:off x="4157662" y="3836987"/>
            <a:ext cx="725498"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Look!</a:t>
            </a:r>
          </a:p>
        </p:txBody>
      </p:sp>
      <p:sp>
        <p:nvSpPr>
          <p:cNvPr id="615" name="Shape 615"/>
          <p:cNvSpPr/>
          <p:nvPr/>
        </p:nvSpPr>
        <p:spPr>
          <a:xfrm>
            <a:off x="4160837" y="4219575"/>
            <a:ext cx="2800535"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How much does it cost?</a:t>
            </a:r>
          </a:p>
        </p:txBody>
      </p:sp>
      <p:sp>
        <p:nvSpPr>
          <p:cNvPr id="616" name="Shape 616"/>
          <p:cNvSpPr/>
          <p:nvPr/>
        </p:nvSpPr>
        <p:spPr>
          <a:xfrm>
            <a:off x="4151312" y="4600575"/>
            <a:ext cx="4302830"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What’s going on? What’s happening?</a:t>
            </a:r>
          </a:p>
        </p:txBody>
      </p:sp>
      <p:sp>
        <p:nvSpPr>
          <p:cNvPr id="617" name="Shape 617"/>
          <p:cNvSpPr/>
          <p:nvPr/>
        </p:nvSpPr>
        <p:spPr>
          <a:xfrm>
            <a:off x="4154487" y="4983162"/>
            <a:ext cx="796068"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lvl="0">
              <a:defRPr sz="1800"/>
            </a:pPr>
            <a:r>
              <a:rPr sz="2000"/>
              <a:t>to use</a:t>
            </a:r>
          </a:p>
        </p:txBody>
      </p:sp>
      <p:pic>
        <p:nvPicPr>
          <p:cNvPr id="618" name="done.png" descr="done"/>
          <p:cNvPicPr/>
          <p:nvPr/>
        </p:nvPicPr>
        <p:blipFill>
          <a:blip r:embed="rId5">
            <a:extLst/>
          </a:blip>
          <a:stretch>
            <a:fillRect/>
          </a:stretch>
        </p:blipFill>
        <p:spPr>
          <a:xfrm>
            <a:off x="7715250" y="5803900"/>
            <a:ext cx="927100" cy="457200"/>
          </a:xfrm>
          <a:prstGeom prst="rect">
            <a:avLst/>
          </a:prstGeom>
          <a:ln w="12700">
            <a:miter lim="400000"/>
          </a:ln>
        </p:spPr>
      </p:pic>
      <p:sp>
        <p:nvSpPr>
          <p:cNvPr id="619" name="Shape 619"/>
          <p:cNvSpPr/>
          <p:nvPr/>
        </p:nvSpPr>
        <p:spPr>
          <a:xfrm>
            <a:off x="4670424" y="6299200"/>
            <a:ext cx="1168402" cy="539750"/>
          </a:xfrm>
          <a:prstGeom prst="rect">
            <a:avLst/>
          </a:prstGeom>
          <a:solidFill>
            <a:srgbClr val="FFFFFF"/>
          </a:solidFill>
          <a:ln w="12700">
            <a:miter lim="400000"/>
          </a:ln>
        </p:spPr>
        <p:txBody>
          <a:bodyPr lIns="0" tIns="0" rIns="0" bIns="0" anchor="ctr"/>
          <a:lstStyle/>
          <a:p>
            <a:pPr lvl="0"/>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609"/>
                                        </p:tgtEl>
                                        <p:attrNameLst>
                                          <p:attrName>style.visibility</p:attrName>
                                        </p:attrNameLst>
                                      </p:cBhvr>
                                      <p:to>
                                        <p:strVal val="visible"/>
                                      </p:to>
                                    </p:set>
                                    <p:anim calcmode="lin" valueType="num">
                                      <p:cBhvr>
                                        <p:cTn id="7" dur="500" fill="hold"/>
                                        <p:tgtEl>
                                          <p:spTgt spid="609"/>
                                        </p:tgtEl>
                                        <p:attrNameLst>
                                          <p:attrName>ppt_x</p:attrName>
                                        </p:attrNameLst>
                                      </p:cBhvr>
                                      <p:tavLst>
                                        <p:tav tm="0">
                                          <p:val>
                                            <p:strVal val="1+#ppt_w/2"/>
                                          </p:val>
                                        </p:tav>
                                        <p:tav tm="100000">
                                          <p:val>
                                            <p:strVal val="#ppt_x"/>
                                          </p:val>
                                        </p:tav>
                                      </p:tavLst>
                                    </p:anim>
                                    <p:anim calcmode="lin" valueType="num">
                                      <p:cBhvr>
                                        <p:cTn id="8" dur="500" fill="hold"/>
                                        <p:tgtEl>
                                          <p:spTgt spid="60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610"/>
                                        </p:tgtEl>
                                        <p:attrNameLst>
                                          <p:attrName>style.visibility</p:attrName>
                                        </p:attrNameLst>
                                      </p:cBhvr>
                                      <p:to>
                                        <p:strVal val="visible"/>
                                      </p:to>
                                    </p:set>
                                    <p:anim calcmode="lin" valueType="num">
                                      <p:cBhvr>
                                        <p:cTn id="13" dur="500" fill="hold"/>
                                        <p:tgtEl>
                                          <p:spTgt spid="610"/>
                                        </p:tgtEl>
                                        <p:attrNameLst>
                                          <p:attrName>ppt_x</p:attrName>
                                        </p:attrNameLst>
                                      </p:cBhvr>
                                      <p:tavLst>
                                        <p:tav tm="0">
                                          <p:val>
                                            <p:strVal val="1+#ppt_w/2"/>
                                          </p:val>
                                        </p:tav>
                                        <p:tav tm="100000">
                                          <p:val>
                                            <p:strVal val="#ppt_x"/>
                                          </p:val>
                                        </p:tav>
                                      </p:tavLst>
                                    </p:anim>
                                    <p:anim calcmode="lin" valueType="num">
                                      <p:cBhvr>
                                        <p:cTn id="14" dur="500" fill="hold"/>
                                        <p:tgtEl>
                                          <p:spTgt spid="6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611"/>
                                        </p:tgtEl>
                                        <p:attrNameLst>
                                          <p:attrName>style.visibility</p:attrName>
                                        </p:attrNameLst>
                                      </p:cBhvr>
                                      <p:to>
                                        <p:strVal val="visible"/>
                                      </p:to>
                                    </p:set>
                                    <p:anim calcmode="lin" valueType="num">
                                      <p:cBhvr>
                                        <p:cTn id="19" dur="500" fill="hold"/>
                                        <p:tgtEl>
                                          <p:spTgt spid="611"/>
                                        </p:tgtEl>
                                        <p:attrNameLst>
                                          <p:attrName>ppt_x</p:attrName>
                                        </p:attrNameLst>
                                      </p:cBhvr>
                                      <p:tavLst>
                                        <p:tav tm="0">
                                          <p:val>
                                            <p:strVal val="1+#ppt_w/2"/>
                                          </p:val>
                                        </p:tav>
                                        <p:tav tm="100000">
                                          <p:val>
                                            <p:strVal val="#ppt_x"/>
                                          </p:val>
                                        </p:tav>
                                      </p:tavLst>
                                    </p:anim>
                                    <p:anim calcmode="lin" valueType="num">
                                      <p:cBhvr>
                                        <p:cTn id="20" dur="500" fill="hold"/>
                                        <p:tgtEl>
                                          <p:spTgt spid="6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612"/>
                                        </p:tgtEl>
                                        <p:attrNameLst>
                                          <p:attrName>style.visibility</p:attrName>
                                        </p:attrNameLst>
                                      </p:cBhvr>
                                      <p:to>
                                        <p:strVal val="visible"/>
                                      </p:to>
                                    </p:set>
                                    <p:anim calcmode="lin" valueType="num">
                                      <p:cBhvr>
                                        <p:cTn id="25" dur="500" fill="hold"/>
                                        <p:tgtEl>
                                          <p:spTgt spid="612"/>
                                        </p:tgtEl>
                                        <p:attrNameLst>
                                          <p:attrName>ppt_x</p:attrName>
                                        </p:attrNameLst>
                                      </p:cBhvr>
                                      <p:tavLst>
                                        <p:tav tm="0">
                                          <p:val>
                                            <p:strVal val="1+#ppt_w/2"/>
                                          </p:val>
                                        </p:tav>
                                        <p:tav tm="100000">
                                          <p:val>
                                            <p:strVal val="#ppt_x"/>
                                          </p:val>
                                        </p:tav>
                                      </p:tavLst>
                                    </p:anim>
                                    <p:anim calcmode="lin" valueType="num">
                                      <p:cBhvr>
                                        <p:cTn id="26" dur="500" fill="hold"/>
                                        <p:tgtEl>
                                          <p:spTgt spid="6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614"/>
                                        </p:tgtEl>
                                        <p:attrNameLst>
                                          <p:attrName>style.visibility</p:attrName>
                                        </p:attrNameLst>
                                      </p:cBhvr>
                                      <p:to>
                                        <p:strVal val="visible"/>
                                      </p:to>
                                    </p:set>
                                    <p:anim calcmode="lin" valueType="num">
                                      <p:cBhvr>
                                        <p:cTn id="31" dur="500" fill="hold"/>
                                        <p:tgtEl>
                                          <p:spTgt spid="614"/>
                                        </p:tgtEl>
                                        <p:attrNameLst>
                                          <p:attrName>ppt_x</p:attrName>
                                        </p:attrNameLst>
                                      </p:cBhvr>
                                      <p:tavLst>
                                        <p:tav tm="0">
                                          <p:val>
                                            <p:strVal val="1+#ppt_w/2"/>
                                          </p:val>
                                        </p:tav>
                                        <p:tav tm="100000">
                                          <p:val>
                                            <p:strVal val="#ppt_x"/>
                                          </p:val>
                                        </p:tav>
                                      </p:tavLst>
                                    </p:anim>
                                    <p:anim calcmode="lin" valueType="num">
                                      <p:cBhvr>
                                        <p:cTn id="32" dur="500" fill="hold"/>
                                        <p:tgtEl>
                                          <p:spTgt spid="6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615"/>
                                        </p:tgtEl>
                                        <p:attrNameLst>
                                          <p:attrName>style.visibility</p:attrName>
                                        </p:attrNameLst>
                                      </p:cBhvr>
                                      <p:to>
                                        <p:strVal val="visible"/>
                                      </p:to>
                                    </p:set>
                                    <p:anim calcmode="lin" valueType="num">
                                      <p:cBhvr>
                                        <p:cTn id="37" dur="500" fill="hold"/>
                                        <p:tgtEl>
                                          <p:spTgt spid="615"/>
                                        </p:tgtEl>
                                        <p:attrNameLst>
                                          <p:attrName>ppt_x</p:attrName>
                                        </p:attrNameLst>
                                      </p:cBhvr>
                                      <p:tavLst>
                                        <p:tav tm="0">
                                          <p:val>
                                            <p:strVal val="1+#ppt_w/2"/>
                                          </p:val>
                                        </p:tav>
                                        <p:tav tm="100000">
                                          <p:val>
                                            <p:strVal val="#ppt_x"/>
                                          </p:val>
                                        </p:tav>
                                      </p:tavLst>
                                    </p:anim>
                                    <p:anim calcmode="lin" valueType="num">
                                      <p:cBhvr>
                                        <p:cTn id="38" dur="500" fill="hold"/>
                                        <p:tgtEl>
                                          <p:spTgt spid="61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2" presetID="2" grpId="7" fill="hold">
                                  <p:stCondLst>
                                    <p:cond delay="0"/>
                                  </p:stCondLst>
                                  <p:iterate type="el" backwards="0">
                                    <p:tmAbs val="0"/>
                                  </p:iterate>
                                  <p:childTnLst>
                                    <p:set>
                                      <p:cBhvr>
                                        <p:cTn id="42" fill="hold"/>
                                        <p:tgtEl>
                                          <p:spTgt spid="616"/>
                                        </p:tgtEl>
                                        <p:attrNameLst>
                                          <p:attrName>style.visibility</p:attrName>
                                        </p:attrNameLst>
                                      </p:cBhvr>
                                      <p:to>
                                        <p:strVal val="visible"/>
                                      </p:to>
                                    </p:set>
                                    <p:anim calcmode="lin" valueType="num">
                                      <p:cBhvr>
                                        <p:cTn id="43" dur="500" fill="hold"/>
                                        <p:tgtEl>
                                          <p:spTgt spid="616"/>
                                        </p:tgtEl>
                                        <p:attrNameLst>
                                          <p:attrName>ppt_x</p:attrName>
                                        </p:attrNameLst>
                                      </p:cBhvr>
                                      <p:tavLst>
                                        <p:tav tm="0">
                                          <p:val>
                                            <p:strVal val="1+#ppt_w/2"/>
                                          </p:val>
                                        </p:tav>
                                        <p:tav tm="100000">
                                          <p:val>
                                            <p:strVal val="#ppt_x"/>
                                          </p:val>
                                        </p:tav>
                                      </p:tavLst>
                                    </p:anim>
                                    <p:anim calcmode="lin" valueType="num">
                                      <p:cBhvr>
                                        <p:cTn id="44" dur="500" fill="hold"/>
                                        <p:tgtEl>
                                          <p:spTgt spid="6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2" presetID="2" grpId="8" fill="hold">
                                  <p:stCondLst>
                                    <p:cond delay="0"/>
                                  </p:stCondLst>
                                  <p:iterate type="el" backwards="0">
                                    <p:tmAbs val="0"/>
                                  </p:iterate>
                                  <p:childTnLst>
                                    <p:set>
                                      <p:cBhvr>
                                        <p:cTn id="48" fill="hold"/>
                                        <p:tgtEl>
                                          <p:spTgt spid="617"/>
                                        </p:tgtEl>
                                        <p:attrNameLst>
                                          <p:attrName>style.visibility</p:attrName>
                                        </p:attrNameLst>
                                      </p:cBhvr>
                                      <p:to>
                                        <p:strVal val="visible"/>
                                      </p:to>
                                    </p:set>
                                    <p:anim calcmode="lin" valueType="num">
                                      <p:cBhvr>
                                        <p:cTn id="49" dur="500" fill="hold"/>
                                        <p:tgtEl>
                                          <p:spTgt spid="617"/>
                                        </p:tgtEl>
                                        <p:attrNameLst>
                                          <p:attrName>ppt_x</p:attrName>
                                        </p:attrNameLst>
                                      </p:cBhvr>
                                      <p:tavLst>
                                        <p:tav tm="0">
                                          <p:val>
                                            <p:strVal val="1+#ppt_w/2"/>
                                          </p:val>
                                        </p:tav>
                                        <p:tav tm="100000">
                                          <p:val>
                                            <p:strVal val="#ppt_x"/>
                                          </p:val>
                                        </p:tav>
                                      </p:tavLst>
                                    </p:anim>
                                    <p:anim calcmode="lin" valueType="num">
                                      <p:cBhvr>
                                        <p:cTn id="50" dur="500" fill="hold"/>
                                        <p:tgtEl>
                                          <p:spTgt spid="61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0" presetID="10" grpId="9" fill="hold">
                                  <p:stCondLst>
                                    <p:cond delay="0"/>
                                  </p:stCondLst>
                                  <p:iterate type="el" backwards="0">
                                    <p:tmAbs val="0"/>
                                  </p:iterate>
                                  <p:childTnLst>
                                    <p:set>
                                      <p:cBhvr>
                                        <p:cTn id="54" fill="hold"/>
                                        <p:tgtEl>
                                          <p:spTgt spid="618"/>
                                        </p:tgtEl>
                                        <p:attrNameLst>
                                          <p:attrName>style.visibility</p:attrName>
                                        </p:attrNameLst>
                                      </p:cBhvr>
                                      <p:to>
                                        <p:strVal val="visible"/>
                                      </p:to>
                                    </p:set>
                                    <p:animEffect filter="fade" transition="in">
                                      <p:cBhvr>
                                        <p:cTn id="55" dur="500"/>
                                        <p:tgtEl>
                                          <p:spTgt spid="6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14" grpId="5"/>
      <p:bldP build="whole" bldLvl="1" animBg="1" rev="0" advAuto="0" spid="612" grpId="4"/>
      <p:bldP build="whole" bldLvl="1" animBg="1" rev="0" advAuto="0" spid="609" grpId="1"/>
      <p:bldP build="whole" bldLvl="1" animBg="1" rev="0" advAuto="0" spid="615" grpId="6"/>
      <p:bldP build="whole" bldLvl="1" animBg="1" rev="0" advAuto="0" spid="617" grpId="8"/>
      <p:bldP build="whole" bldLvl="1" animBg="1" rev="0" advAuto="0" spid="611" grpId="3"/>
      <p:bldP build="whole" bldLvl="1" animBg="1" rev="0" advAuto="0" spid="610" grpId="2"/>
      <p:bldP build="whole" bldLvl="1" animBg="1" rev="0" advAuto="0" spid="616" grpId="7"/>
      <p:bldP build="whole" bldLvl="1" animBg="1" rev="0" advAuto="0" spid="618" grpId="9"/>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9" name="vocabulario1-header.png" descr="vocabulario1-header"/>
          <p:cNvPicPr/>
          <p:nvPr/>
        </p:nvPicPr>
        <p:blipFill>
          <a:blip r:embed="rId2">
            <a:extLst/>
          </a:blip>
          <a:stretch>
            <a:fillRect/>
          </a:stretch>
        </p:blipFill>
        <p:spPr>
          <a:xfrm>
            <a:off x="0" y="0"/>
            <a:ext cx="9142413" cy="990600"/>
          </a:xfrm>
          <a:prstGeom prst="rect">
            <a:avLst/>
          </a:prstGeom>
          <a:ln w="12700">
            <a:miter lim="400000"/>
          </a:ln>
        </p:spPr>
      </p:pic>
      <p:sp>
        <p:nvSpPr>
          <p:cNvPr id="70" name="Shape 7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7 of 60</a:t>
            </a:r>
          </a:p>
        </p:txBody>
      </p:sp>
      <p:pic>
        <p:nvPicPr>
          <p:cNvPr id="71"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72" name="enLaSala1.png" descr="enLaSala1"/>
          <p:cNvPicPr/>
          <p:nvPr/>
        </p:nvPicPr>
        <p:blipFill>
          <a:blip r:embed="rId4">
            <a:extLst/>
          </a:blip>
          <a:stretch>
            <a:fillRect/>
          </a:stretch>
        </p:blipFill>
        <p:spPr>
          <a:xfrm>
            <a:off x="171450" y="1028700"/>
            <a:ext cx="3149600" cy="431800"/>
          </a:xfrm>
          <a:prstGeom prst="rect">
            <a:avLst/>
          </a:prstGeom>
          <a:ln w="12700">
            <a:miter lim="400000"/>
          </a:ln>
        </p:spPr>
      </p:pic>
      <p:pic>
        <p:nvPicPr>
          <p:cNvPr id="73" name="cap03slide07.png" descr="cap03slide07"/>
          <p:cNvPicPr/>
          <p:nvPr/>
        </p:nvPicPr>
        <p:blipFill>
          <a:blip r:embed="rId5">
            <a:extLst/>
          </a:blip>
          <a:stretch>
            <a:fillRect/>
          </a:stretch>
        </p:blipFill>
        <p:spPr>
          <a:xfrm>
            <a:off x="215900" y="1566862"/>
            <a:ext cx="5943600" cy="4445001"/>
          </a:xfrm>
          <a:prstGeom prst="rect">
            <a:avLst/>
          </a:prstGeom>
          <a:ln w="12700">
            <a:miter lim="400000"/>
          </a:ln>
        </p:spPr>
      </p:pic>
      <p:sp>
        <p:nvSpPr>
          <p:cNvPr id="74" name="Shape 74"/>
          <p:cNvSpPr/>
          <p:nvPr/>
        </p:nvSpPr>
        <p:spPr>
          <a:xfrm>
            <a:off x="6261100" y="1982912"/>
            <a:ext cx="2915194" cy="742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sz="2200"/>
              <a:t>Los alumnos llevan </a:t>
            </a:r>
            <a:endParaRPr sz="2200"/>
          </a:p>
          <a:p>
            <a:pPr lvl="0"/>
            <a:r>
              <a:rPr sz="2200"/>
              <a:t>uniforme a la escuela.</a:t>
            </a:r>
            <a:r>
              <a:rPr sz="2200"/>
              <a:t> </a:t>
            </a:r>
          </a:p>
        </p:txBody>
      </p:sp>
      <p:sp>
        <p:nvSpPr>
          <p:cNvPr id="75" name="Shape 75"/>
          <p:cNvSpPr/>
          <p:nvPr/>
        </p:nvSpPr>
        <p:spPr>
          <a:xfrm>
            <a:off x="6259512" y="2950494"/>
            <a:ext cx="2527472" cy="1072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sz="2200"/>
              <a:t>Los muchachos </a:t>
            </a:r>
            <a:endParaRPr sz="2200"/>
          </a:p>
          <a:p>
            <a:pPr lvl="0"/>
            <a:r>
              <a:rPr sz="2200"/>
              <a:t>llevan un pantalón </a:t>
            </a:r>
            <a:endParaRPr sz="2200"/>
          </a:p>
          <a:p>
            <a:pPr lvl="0"/>
            <a:r>
              <a:rPr sz="2200"/>
              <a:t>y una camisa. </a:t>
            </a:r>
          </a:p>
        </p:txBody>
      </p:sp>
      <p:sp>
        <p:nvSpPr>
          <p:cNvPr id="76" name="Shape 76"/>
          <p:cNvSpPr/>
          <p:nvPr/>
        </p:nvSpPr>
        <p:spPr>
          <a:xfrm>
            <a:off x="6276975" y="4249069"/>
            <a:ext cx="2216694" cy="1072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sz="2200"/>
              <a:t>Las muchachas </a:t>
            </a:r>
            <a:endParaRPr sz="2200"/>
          </a:p>
          <a:p>
            <a:pPr lvl="0"/>
            <a:r>
              <a:rPr sz="2200"/>
              <a:t>llevan una falda </a:t>
            </a:r>
            <a:endParaRPr sz="2200"/>
          </a:p>
          <a:p>
            <a:pPr lvl="0"/>
            <a:r>
              <a:rPr sz="2200"/>
              <a:t>y una blusa. </a:t>
            </a:r>
          </a:p>
        </p:txBody>
      </p:sp>
      <p:pic>
        <p:nvPicPr>
          <p:cNvPr id="77" name="slide 7 txt1b.png" descr="slide 7 txt1b"/>
          <p:cNvPicPr/>
          <p:nvPr/>
        </p:nvPicPr>
        <p:blipFill>
          <a:blip r:embed="rId6">
            <a:extLst/>
          </a:blip>
          <a:stretch>
            <a:fillRect/>
          </a:stretch>
        </p:blipFill>
        <p:spPr>
          <a:xfrm>
            <a:off x="247650" y="2520950"/>
            <a:ext cx="1270000" cy="254000"/>
          </a:xfrm>
          <a:prstGeom prst="rect">
            <a:avLst/>
          </a:prstGeom>
          <a:ln w="12700">
            <a:miter lim="400000"/>
          </a:ln>
        </p:spPr>
      </p:pic>
      <p:pic>
        <p:nvPicPr>
          <p:cNvPr id="78" name="slide 7 txt2b.png" descr="slide 7 txt2b"/>
          <p:cNvPicPr/>
          <p:nvPr/>
        </p:nvPicPr>
        <p:blipFill>
          <a:blip r:embed="rId7">
            <a:extLst/>
          </a:blip>
          <a:stretch>
            <a:fillRect/>
          </a:stretch>
        </p:blipFill>
        <p:spPr>
          <a:xfrm>
            <a:off x="3167062" y="2797175"/>
            <a:ext cx="1143001" cy="254000"/>
          </a:xfrm>
          <a:prstGeom prst="rect">
            <a:avLst/>
          </a:prstGeom>
          <a:ln w="12700">
            <a:miter lim="400000"/>
          </a:ln>
        </p:spPr>
      </p:pic>
      <p:pic>
        <p:nvPicPr>
          <p:cNvPr id="79" name="slide 7 txt3b.png" descr="slide 7 txt3b"/>
          <p:cNvPicPr/>
          <p:nvPr/>
        </p:nvPicPr>
        <p:blipFill>
          <a:blip r:embed="rId8">
            <a:extLst/>
          </a:blip>
          <a:stretch>
            <a:fillRect/>
          </a:stretch>
        </p:blipFill>
        <p:spPr>
          <a:xfrm>
            <a:off x="3157537" y="4060825"/>
            <a:ext cx="1117601" cy="254000"/>
          </a:xfrm>
          <a:prstGeom prst="rect">
            <a:avLst/>
          </a:prstGeom>
          <a:ln w="12700">
            <a:miter lim="400000"/>
          </a:ln>
        </p:spPr>
      </p:pic>
      <p:pic>
        <p:nvPicPr>
          <p:cNvPr id="80" name="slide 7 txt4b.png" descr="slide 7 txt4b"/>
          <p:cNvPicPr/>
          <p:nvPr/>
        </p:nvPicPr>
        <p:blipFill>
          <a:blip r:embed="rId9">
            <a:extLst/>
          </a:blip>
          <a:stretch>
            <a:fillRect/>
          </a:stretch>
        </p:blipFill>
        <p:spPr>
          <a:xfrm>
            <a:off x="249237" y="4560887"/>
            <a:ext cx="1358901" cy="2540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77"/>
                                        </p:tgtEl>
                                        <p:attrNameLst>
                                          <p:attrName>style.visibility</p:attrName>
                                        </p:attrNameLst>
                                      </p:cBhvr>
                                      <p:to>
                                        <p:strVal val="visible"/>
                                      </p:to>
                                    </p:set>
                                    <p:animEffect filter="fade" transition="in">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80"/>
                                        </p:tgtEl>
                                        <p:attrNameLst>
                                          <p:attrName>style.visibility</p:attrName>
                                        </p:attrNameLst>
                                      </p:cBhvr>
                                      <p:to>
                                        <p:strVal val="visible"/>
                                      </p:to>
                                    </p:set>
                                    <p:animEffect filter="fade" transition="in">
                                      <p:cBhvr>
                                        <p:cTn id="12" dur="500"/>
                                        <p:tgtEl>
                                          <p:spTgt spid="80"/>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78"/>
                                        </p:tgtEl>
                                        <p:attrNameLst>
                                          <p:attrName>style.visibility</p:attrName>
                                        </p:attrNameLst>
                                      </p:cBhvr>
                                      <p:to>
                                        <p:strVal val="visible"/>
                                      </p:to>
                                    </p:set>
                                    <p:animEffect filter="fade" transition="in">
                                      <p:cBhvr>
                                        <p:cTn id="17" dur="5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0" grpId="4" fill="hold">
                                  <p:stCondLst>
                                    <p:cond delay="0"/>
                                  </p:stCondLst>
                                  <p:iterate type="el" backwards="0">
                                    <p:tmAbs val="0"/>
                                  </p:iterate>
                                  <p:childTnLst>
                                    <p:set>
                                      <p:cBhvr>
                                        <p:cTn id="21" fill="hold"/>
                                        <p:tgtEl>
                                          <p:spTgt spid="79"/>
                                        </p:tgtEl>
                                        <p:attrNameLst>
                                          <p:attrName>style.visibility</p:attrName>
                                        </p:attrNameLst>
                                      </p:cBhvr>
                                      <p:to>
                                        <p:strVal val="visible"/>
                                      </p:to>
                                    </p:set>
                                    <p:animEffect filter="fade" transition="in">
                                      <p:cBhvr>
                                        <p:cTn id="22" dur="500"/>
                                        <p:tgtEl>
                                          <p:spTgt spid="79"/>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5" fill="hold">
                                  <p:stCondLst>
                                    <p:cond delay="0"/>
                                  </p:stCondLst>
                                  <p:iterate type="el" backwards="0">
                                    <p:tmAbs val="0"/>
                                  </p:iterate>
                                  <p:childTnLst>
                                    <p:set>
                                      <p:cBhvr>
                                        <p:cTn id="26" fill="hold"/>
                                        <p:tgtEl>
                                          <p:spTgt spid="74"/>
                                        </p:tgtEl>
                                        <p:attrNameLst>
                                          <p:attrName>style.visibility</p:attrName>
                                        </p:attrNameLst>
                                      </p:cBhvr>
                                      <p:to>
                                        <p:strVal val="visible"/>
                                      </p:to>
                                    </p:set>
                                    <p:animEffect filter="wipe(left)" transition="in">
                                      <p:cBhvr>
                                        <p:cTn id="27" dur="500"/>
                                        <p:tgtEl>
                                          <p:spTgt spid="74"/>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8" presetID="22" grpId="6" fill="hold">
                                  <p:stCondLst>
                                    <p:cond delay="0"/>
                                  </p:stCondLst>
                                  <p:iterate type="el" backwards="0">
                                    <p:tmAbs val="0"/>
                                  </p:iterate>
                                  <p:childTnLst>
                                    <p:set>
                                      <p:cBhvr>
                                        <p:cTn id="31" fill="hold"/>
                                        <p:tgtEl>
                                          <p:spTgt spid="75"/>
                                        </p:tgtEl>
                                        <p:attrNameLst>
                                          <p:attrName>style.visibility</p:attrName>
                                        </p:attrNameLst>
                                      </p:cBhvr>
                                      <p:to>
                                        <p:strVal val="visible"/>
                                      </p:to>
                                    </p:set>
                                    <p:animEffect filter="wipe(left)" transition="in">
                                      <p:cBhvr>
                                        <p:cTn id="32" dur="500"/>
                                        <p:tgtEl>
                                          <p:spTgt spid="75"/>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8" presetID="22" grpId="7" fill="hold">
                                  <p:stCondLst>
                                    <p:cond delay="0"/>
                                  </p:stCondLst>
                                  <p:iterate type="el" backwards="0">
                                    <p:tmAbs val="0"/>
                                  </p:iterate>
                                  <p:childTnLst>
                                    <p:set>
                                      <p:cBhvr>
                                        <p:cTn id="36" fill="hold"/>
                                        <p:tgtEl>
                                          <p:spTgt spid="76"/>
                                        </p:tgtEl>
                                        <p:attrNameLst>
                                          <p:attrName>style.visibility</p:attrName>
                                        </p:attrNameLst>
                                      </p:cBhvr>
                                      <p:to>
                                        <p:strVal val="visible"/>
                                      </p:to>
                                    </p:set>
                                    <p:animEffect filter="wipe(left)" transition="in">
                                      <p:cBhvr>
                                        <p:cTn id="37" dur="500"/>
                                        <p:tgtEl>
                                          <p:spTgt spid="76"/>
                                        </p:tgtEl>
                                      </p:cBhvr>
                                    </p:animEffect>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0" presetID="10" grpId="8" fill="hold">
                                  <p:stCondLst>
                                    <p:cond delay="0"/>
                                  </p:stCondLst>
                                  <p:iterate type="el" backwards="0">
                                    <p:tmAbs val="0"/>
                                  </p:iterate>
                                  <p:childTnLst>
                                    <p:set>
                                      <p:cBhvr>
                                        <p:cTn id="41" fill="hold"/>
                                        <p:tgtEl>
                                          <p:spTgt spid="71"/>
                                        </p:tgtEl>
                                        <p:attrNameLst>
                                          <p:attrName>style.visibility</p:attrName>
                                        </p:attrNameLst>
                                      </p:cBhvr>
                                      <p:to>
                                        <p:strVal val="visible"/>
                                      </p:to>
                                    </p:set>
                                    <p:animEffect filter="fade" transition="in">
                                      <p:cBhvr>
                                        <p:cTn id="42" dur="5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0" grpId="2"/>
      <p:bldP build="whole" bldLvl="1" animBg="1" rev="0" advAuto="0" spid="78" grpId="3"/>
      <p:bldP build="whole" bldLvl="1" animBg="1" rev="0" advAuto="0" spid="71" grpId="8"/>
      <p:bldP build="whole" bldLvl="1" animBg="1" rev="0" advAuto="0" spid="74" grpId="5"/>
      <p:bldP build="whole" bldLvl="1" animBg="1" rev="0" advAuto="0" spid="79" grpId="4"/>
      <p:bldP build="whole" bldLvl="1" animBg="1" rev="0" advAuto="0" spid="77" grpId="1"/>
      <p:bldP build="whole" bldLvl="1" animBg="1" rev="0" advAuto="0" spid="75" grpId="6"/>
      <p:bldP build="whole" bldLvl="1" animBg="1" rev="0" advAuto="0" spid="76" grpId="7"/>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2" name="vocabulario1-header.png" descr="vocabulario1-header"/>
          <p:cNvPicPr/>
          <p:nvPr/>
        </p:nvPicPr>
        <p:blipFill>
          <a:blip r:embed="rId2">
            <a:extLst/>
          </a:blip>
          <a:stretch>
            <a:fillRect/>
          </a:stretch>
        </p:blipFill>
        <p:spPr>
          <a:xfrm>
            <a:off x="0" y="0"/>
            <a:ext cx="9142413" cy="990600"/>
          </a:xfrm>
          <a:prstGeom prst="rect">
            <a:avLst/>
          </a:prstGeom>
          <a:ln w="12700">
            <a:miter lim="400000"/>
          </a:ln>
        </p:spPr>
      </p:pic>
      <p:sp>
        <p:nvSpPr>
          <p:cNvPr id="83" name="Shape 8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8 of 60</a:t>
            </a:r>
          </a:p>
        </p:txBody>
      </p:sp>
      <p:pic>
        <p:nvPicPr>
          <p:cNvPr id="84"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85" name="enLaSala1.png" descr="enLaSala1"/>
          <p:cNvPicPr/>
          <p:nvPr/>
        </p:nvPicPr>
        <p:blipFill>
          <a:blip r:embed="rId4">
            <a:extLst/>
          </a:blip>
          <a:stretch>
            <a:fillRect/>
          </a:stretch>
        </p:blipFill>
        <p:spPr>
          <a:xfrm>
            <a:off x="171450" y="1028700"/>
            <a:ext cx="3149600" cy="431800"/>
          </a:xfrm>
          <a:prstGeom prst="rect">
            <a:avLst/>
          </a:prstGeom>
          <a:ln w="12700">
            <a:miter lim="400000"/>
          </a:ln>
        </p:spPr>
      </p:pic>
      <p:pic>
        <p:nvPicPr>
          <p:cNvPr id="86" name="cap03slide08.png" descr="cap03slide08"/>
          <p:cNvPicPr/>
          <p:nvPr/>
        </p:nvPicPr>
        <p:blipFill>
          <a:blip r:embed="rId5">
            <a:extLst/>
          </a:blip>
          <a:stretch>
            <a:fillRect/>
          </a:stretch>
        </p:blipFill>
        <p:spPr>
          <a:xfrm>
            <a:off x="188912" y="2011362"/>
            <a:ext cx="7148513" cy="4318001"/>
          </a:xfrm>
          <a:prstGeom prst="rect">
            <a:avLst/>
          </a:prstGeom>
          <a:ln w="12700">
            <a:miter lim="400000"/>
          </a:ln>
        </p:spPr>
      </p:pic>
      <p:sp>
        <p:nvSpPr>
          <p:cNvPr id="87" name="Shape 87"/>
          <p:cNvSpPr/>
          <p:nvPr/>
        </p:nvSpPr>
        <p:spPr>
          <a:xfrm>
            <a:off x="1508125" y="1558256"/>
            <a:ext cx="6611105" cy="4125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Carlos lleva una mochila. ¿Qué lleva en la mochila? </a:t>
            </a:r>
          </a:p>
        </p:txBody>
      </p:sp>
      <p:pic>
        <p:nvPicPr>
          <p:cNvPr id="88" name="slide 8 txt1b.png" descr="slide 8 txt1b"/>
          <p:cNvPicPr/>
          <p:nvPr/>
        </p:nvPicPr>
        <p:blipFill>
          <a:blip r:embed="rId6">
            <a:extLst/>
          </a:blip>
          <a:stretch>
            <a:fillRect/>
          </a:stretch>
        </p:blipFill>
        <p:spPr>
          <a:xfrm>
            <a:off x="2903537" y="2106612"/>
            <a:ext cx="2349501" cy="254001"/>
          </a:xfrm>
          <a:prstGeom prst="rect">
            <a:avLst/>
          </a:prstGeom>
          <a:ln w="12700">
            <a:miter lim="400000"/>
          </a:ln>
        </p:spPr>
      </p:pic>
      <p:pic>
        <p:nvPicPr>
          <p:cNvPr id="89" name="slide 8 txt2b.png" descr="slide 8 txt2b"/>
          <p:cNvPicPr/>
          <p:nvPr/>
        </p:nvPicPr>
        <p:blipFill>
          <a:blip r:embed="rId7">
            <a:extLst/>
          </a:blip>
          <a:stretch>
            <a:fillRect/>
          </a:stretch>
        </p:blipFill>
        <p:spPr>
          <a:xfrm>
            <a:off x="1427162" y="2836862"/>
            <a:ext cx="1841501" cy="254001"/>
          </a:xfrm>
          <a:prstGeom prst="rect">
            <a:avLst/>
          </a:prstGeom>
          <a:ln w="12700">
            <a:miter lim="400000"/>
          </a:ln>
        </p:spPr>
      </p:pic>
      <p:pic>
        <p:nvPicPr>
          <p:cNvPr id="90" name="slide 8 txt3b.png" descr="slide 8 txt3b"/>
          <p:cNvPicPr/>
          <p:nvPr/>
        </p:nvPicPr>
        <p:blipFill>
          <a:blip r:embed="rId8">
            <a:extLst/>
          </a:blip>
          <a:stretch>
            <a:fillRect/>
          </a:stretch>
        </p:blipFill>
        <p:spPr>
          <a:xfrm>
            <a:off x="4421187" y="2859087"/>
            <a:ext cx="952501" cy="254001"/>
          </a:xfrm>
          <a:prstGeom prst="rect">
            <a:avLst/>
          </a:prstGeom>
          <a:ln w="12700">
            <a:miter lim="400000"/>
          </a:ln>
        </p:spPr>
      </p:pic>
      <p:pic>
        <p:nvPicPr>
          <p:cNvPr id="91" name="slide 8 txt4b.png" descr="slide 8 txt4b"/>
          <p:cNvPicPr/>
          <p:nvPr/>
        </p:nvPicPr>
        <p:blipFill>
          <a:blip r:embed="rId9">
            <a:extLst/>
          </a:blip>
          <a:stretch>
            <a:fillRect/>
          </a:stretch>
        </p:blipFill>
        <p:spPr>
          <a:xfrm>
            <a:off x="571500" y="3419475"/>
            <a:ext cx="1651000" cy="254000"/>
          </a:xfrm>
          <a:prstGeom prst="rect">
            <a:avLst/>
          </a:prstGeom>
          <a:ln w="12700">
            <a:miter lim="400000"/>
          </a:ln>
        </p:spPr>
      </p:pic>
      <p:pic>
        <p:nvPicPr>
          <p:cNvPr id="92" name="slide 8 txt5b.png" descr="slide 8 txt5b"/>
          <p:cNvPicPr/>
          <p:nvPr/>
        </p:nvPicPr>
        <p:blipFill>
          <a:blip r:embed="rId10">
            <a:extLst/>
          </a:blip>
          <a:stretch>
            <a:fillRect/>
          </a:stretch>
        </p:blipFill>
        <p:spPr>
          <a:xfrm>
            <a:off x="3397250" y="3267075"/>
            <a:ext cx="1358900" cy="254000"/>
          </a:xfrm>
          <a:prstGeom prst="rect">
            <a:avLst/>
          </a:prstGeom>
          <a:ln w="12700">
            <a:miter lim="400000"/>
          </a:ln>
        </p:spPr>
      </p:pic>
      <p:pic>
        <p:nvPicPr>
          <p:cNvPr id="93" name="slide 8 txt6b.png" descr="slide 8 txt6b"/>
          <p:cNvPicPr/>
          <p:nvPr/>
        </p:nvPicPr>
        <p:blipFill>
          <a:blip r:embed="rId11">
            <a:extLst/>
          </a:blip>
          <a:stretch>
            <a:fillRect/>
          </a:stretch>
        </p:blipFill>
        <p:spPr>
          <a:xfrm>
            <a:off x="752475" y="3860800"/>
            <a:ext cx="1066800" cy="254000"/>
          </a:xfrm>
          <a:prstGeom prst="rect">
            <a:avLst/>
          </a:prstGeom>
          <a:ln w="12700">
            <a:miter lim="400000"/>
          </a:ln>
        </p:spPr>
      </p:pic>
      <p:pic>
        <p:nvPicPr>
          <p:cNvPr id="94" name="slide 8 txt7b.png" descr="slide 8 txt7b"/>
          <p:cNvPicPr/>
          <p:nvPr/>
        </p:nvPicPr>
        <p:blipFill>
          <a:blip r:embed="rId12">
            <a:extLst/>
          </a:blip>
          <a:stretch>
            <a:fillRect/>
          </a:stretch>
        </p:blipFill>
        <p:spPr>
          <a:xfrm>
            <a:off x="265112" y="4408487"/>
            <a:ext cx="1435101" cy="254001"/>
          </a:xfrm>
          <a:prstGeom prst="rect">
            <a:avLst/>
          </a:prstGeom>
          <a:ln w="12700">
            <a:miter lim="400000"/>
          </a:ln>
        </p:spPr>
      </p:pic>
      <p:pic>
        <p:nvPicPr>
          <p:cNvPr id="95" name="slide 8 txt8b.png" descr="slide 8 txt8b"/>
          <p:cNvPicPr/>
          <p:nvPr/>
        </p:nvPicPr>
        <p:blipFill>
          <a:blip r:embed="rId13">
            <a:extLst/>
          </a:blip>
          <a:stretch>
            <a:fillRect/>
          </a:stretch>
        </p:blipFill>
        <p:spPr>
          <a:xfrm>
            <a:off x="3049587" y="5599112"/>
            <a:ext cx="1181101" cy="254001"/>
          </a:xfrm>
          <a:prstGeom prst="rect">
            <a:avLst/>
          </a:prstGeom>
          <a:ln w="12700">
            <a:miter lim="400000"/>
          </a:ln>
        </p:spPr>
      </p:pic>
      <p:sp>
        <p:nvSpPr>
          <p:cNvPr id="96" name="Shape 96"/>
          <p:cNvSpPr/>
          <p:nvPr/>
        </p:nvSpPr>
        <p:spPr>
          <a:xfrm>
            <a:off x="2317750" y="3135312"/>
            <a:ext cx="1211263" cy="1139826"/>
          </a:xfrm>
          <a:prstGeom prst="line">
            <a:avLst/>
          </a:prstGeom>
          <a:ln w="25400">
            <a:solidFill/>
            <a:round/>
          </a:ln>
        </p:spPr>
        <p:txBody>
          <a:bodyPr lIns="0" tIns="0" rIns="0" bIns="0"/>
          <a:lstStyle/>
          <a:p>
            <a:pPr lvl="0" defTabSz="457200">
              <a:defRPr sz="1200">
                <a:latin typeface="+mj-lt"/>
                <a:ea typeface="+mj-ea"/>
                <a:cs typeface="+mj-cs"/>
                <a:sym typeface="Helvetica"/>
              </a:defRPr>
            </a:pPr>
          </a:p>
        </p:txBody>
      </p:sp>
      <p:sp>
        <p:nvSpPr>
          <p:cNvPr id="97" name="Shape 97"/>
          <p:cNvSpPr/>
          <p:nvPr/>
        </p:nvSpPr>
        <p:spPr>
          <a:xfrm flipH="1">
            <a:off x="4729162" y="3122612"/>
            <a:ext cx="212726" cy="866776"/>
          </a:xfrm>
          <a:prstGeom prst="line">
            <a:avLst/>
          </a:prstGeom>
          <a:ln w="25400">
            <a:solidFill/>
            <a:round/>
          </a:ln>
        </p:spPr>
        <p:txBody>
          <a:bodyPr lIns="0" tIns="0" rIns="0" bIns="0"/>
          <a:lstStyle/>
          <a:p>
            <a:pPr lvl="0" defTabSz="457200">
              <a:defRPr sz="1200">
                <a:latin typeface="+mj-lt"/>
                <a:ea typeface="+mj-ea"/>
                <a:cs typeface="+mj-cs"/>
                <a:sym typeface="Helvetica"/>
              </a:defRPr>
            </a:pPr>
          </a:p>
        </p:txBody>
      </p:sp>
      <p:sp>
        <p:nvSpPr>
          <p:cNvPr id="98" name="Shape 98"/>
          <p:cNvSpPr/>
          <p:nvPr/>
        </p:nvSpPr>
        <p:spPr>
          <a:xfrm>
            <a:off x="1889124" y="3709987"/>
            <a:ext cx="1355727" cy="917576"/>
          </a:xfrm>
          <a:prstGeom prst="line">
            <a:avLst/>
          </a:prstGeom>
          <a:ln w="25400">
            <a:solidFill/>
            <a:round/>
          </a:ln>
        </p:spPr>
        <p:txBody>
          <a:bodyPr lIns="0" tIns="0" rIns="0" bIns="0"/>
          <a:lstStyle/>
          <a:p>
            <a:pPr lvl="0" defTabSz="457200">
              <a:defRPr sz="1200">
                <a:latin typeface="+mj-lt"/>
                <a:ea typeface="+mj-ea"/>
                <a:cs typeface="+mj-cs"/>
                <a:sym typeface="Helvetica"/>
              </a:defRPr>
            </a:pPr>
          </a:p>
        </p:txBody>
      </p:sp>
      <p:sp>
        <p:nvSpPr>
          <p:cNvPr id="99" name="Shape 99"/>
          <p:cNvSpPr/>
          <p:nvPr/>
        </p:nvSpPr>
        <p:spPr>
          <a:xfrm flipH="1">
            <a:off x="3778249" y="3570287"/>
            <a:ext cx="166689" cy="793751"/>
          </a:xfrm>
          <a:prstGeom prst="line">
            <a:avLst/>
          </a:prstGeom>
          <a:ln w="25400">
            <a:solidFill/>
            <a:round/>
          </a:ln>
        </p:spPr>
        <p:txBody>
          <a:bodyPr lIns="0" tIns="0" rIns="0" bIns="0"/>
          <a:lstStyle/>
          <a:p>
            <a:pPr lvl="0" defTabSz="457200">
              <a:defRPr sz="1200">
                <a:latin typeface="+mj-lt"/>
                <a:ea typeface="+mj-ea"/>
                <a:cs typeface="+mj-cs"/>
                <a:sym typeface="Helvetica"/>
              </a:defRPr>
            </a:pPr>
          </a:p>
        </p:txBody>
      </p:sp>
      <p:sp>
        <p:nvSpPr>
          <p:cNvPr id="100" name="Shape 100"/>
          <p:cNvSpPr/>
          <p:nvPr/>
        </p:nvSpPr>
        <p:spPr>
          <a:xfrm>
            <a:off x="1487487" y="4156075"/>
            <a:ext cx="1019176" cy="665163"/>
          </a:xfrm>
          <a:prstGeom prst="line">
            <a:avLst/>
          </a:prstGeom>
          <a:ln w="25400">
            <a:solidFill/>
            <a:round/>
          </a:ln>
        </p:spPr>
        <p:txBody>
          <a:bodyPr lIns="0" tIns="0" rIns="0" bIns="0"/>
          <a:lstStyle/>
          <a:p>
            <a:pPr lvl="0" defTabSz="457200">
              <a:defRPr sz="1200">
                <a:latin typeface="+mj-lt"/>
                <a:ea typeface="+mj-ea"/>
                <a:cs typeface="+mj-cs"/>
                <a:sym typeface="Helvetica"/>
              </a:defRPr>
            </a:pPr>
          </a:p>
        </p:txBody>
      </p:sp>
      <p:sp>
        <p:nvSpPr>
          <p:cNvPr id="101" name="Shape 101"/>
          <p:cNvSpPr/>
          <p:nvPr/>
        </p:nvSpPr>
        <p:spPr>
          <a:xfrm>
            <a:off x="1474787" y="4691062"/>
            <a:ext cx="498476" cy="82551"/>
          </a:xfrm>
          <a:prstGeom prst="line">
            <a:avLst/>
          </a:prstGeom>
          <a:ln w="25400">
            <a:solidFill/>
            <a:round/>
          </a:ln>
        </p:spPr>
        <p:txBody>
          <a:bodyPr lIns="0" tIns="0" rIns="0" bIns="0"/>
          <a:lstStyle/>
          <a:p>
            <a:pPr lvl="0" defTabSz="457200">
              <a:defRPr sz="1200">
                <a:latin typeface="+mj-lt"/>
                <a:ea typeface="+mj-ea"/>
                <a:cs typeface="+mj-cs"/>
                <a:sym typeface="Helvetica"/>
              </a:defRPr>
            </a:pPr>
          </a:p>
        </p:txBody>
      </p:sp>
      <p:sp>
        <p:nvSpPr>
          <p:cNvPr id="102" name="Shape 102"/>
          <p:cNvSpPr/>
          <p:nvPr/>
        </p:nvSpPr>
        <p:spPr>
          <a:xfrm flipV="1">
            <a:off x="4254500" y="5427662"/>
            <a:ext cx="581025" cy="244476"/>
          </a:xfrm>
          <a:prstGeom prst="line">
            <a:avLst/>
          </a:prstGeom>
          <a:ln w="25400">
            <a:solidFill/>
            <a:round/>
          </a:ln>
        </p:spPr>
        <p:txBody>
          <a:bodyPr lIns="0" tIns="0" rIns="0" bIns="0"/>
          <a:lstStyle/>
          <a:p>
            <a:pPr lvl="0" defTabSz="457200">
              <a:defRPr sz="1200">
                <a:latin typeface="+mj-lt"/>
                <a:ea typeface="+mj-ea"/>
                <a:cs typeface="+mj-cs"/>
                <a:sym typeface="Helvetica"/>
              </a:defRPr>
            </a:pPr>
          </a:p>
        </p:txBody>
      </p:sp>
      <p:pic>
        <p:nvPicPr>
          <p:cNvPr id="103" name="quickpass_vocab_3.png" descr="C:\Users\Britta\Desktop\quicklpass\quickpass_vocab_3.png"/>
          <p:cNvPicPr/>
          <p:nvPr/>
        </p:nvPicPr>
        <p:blipFill>
          <a:blip r:embed="rId14">
            <a:extLst/>
          </a:blip>
          <a:stretch>
            <a:fillRect/>
          </a:stretch>
        </p:blipFill>
        <p:spPr>
          <a:xfrm>
            <a:off x="7170737" y="261937"/>
            <a:ext cx="1627188" cy="841376"/>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87"/>
                                        </p:tgtEl>
                                        <p:attrNameLst>
                                          <p:attrName>style.visibility</p:attrName>
                                        </p:attrNameLst>
                                      </p:cBhvr>
                                      <p:to>
                                        <p:strVal val="visible"/>
                                      </p:to>
                                    </p:set>
                                    <p:animEffect filter="wipe(left)" transition="in">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88"/>
                                        </p:tgtEl>
                                        <p:attrNameLst>
                                          <p:attrName>style.visibility</p:attrName>
                                        </p:attrNameLst>
                                      </p:cBhvr>
                                      <p:to>
                                        <p:strVal val="visible"/>
                                      </p:to>
                                    </p:set>
                                    <p:animEffect filter="fade" transition="in">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89"/>
                                        </p:tgtEl>
                                        <p:attrNameLst>
                                          <p:attrName>style.visibility</p:attrName>
                                        </p:attrNameLst>
                                      </p:cBhvr>
                                      <p:to>
                                        <p:strVal val="visible"/>
                                      </p:to>
                                    </p:set>
                                    <p:animEffect filter="fade" transition="in">
                                      <p:cBhvr>
                                        <p:cTn id="17" dur="500"/>
                                        <p:tgtEl>
                                          <p:spTgt spid="89"/>
                                        </p:tgtEl>
                                      </p:cBhvr>
                                    </p:animEffect>
                                  </p:childTnLst>
                                </p:cTn>
                              </p:par>
                            </p:childTnLst>
                          </p:cTn>
                        </p:par>
                        <p:par>
                          <p:cTn id="18" fill="hold">
                            <p:stCondLst>
                              <p:cond delay="500"/>
                            </p:stCondLst>
                            <p:childTnLst>
                              <p:par>
                                <p:cTn id="19" nodeType="afterEffect" presetClass="entr" presetSubtype="1" presetID="22" grpId="4" fill="hold">
                                  <p:stCondLst>
                                    <p:cond delay="0"/>
                                  </p:stCondLst>
                                  <p:iterate type="el" backwards="0">
                                    <p:tmAbs val="0"/>
                                  </p:iterate>
                                  <p:childTnLst>
                                    <p:set>
                                      <p:cBhvr>
                                        <p:cTn id="20" fill="hold"/>
                                        <p:tgtEl>
                                          <p:spTgt spid="96"/>
                                        </p:tgtEl>
                                        <p:attrNameLst>
                                          <p:attrName>style.visibility</p:attrName>
                                        </p:attrNameLst>
                                      </p:cBhvr>
                                      <p:to>
                                        <p:strVal val="visible"/>
                                      </p:to>
                                    </p:set>
                                    <p:animEffect filter="wipe(up)" transition="in">
                                      <p:cBhvr>
                                        <p:cTn id="21" dur="500"/>
                                        <p:tgtEl>
                                          <p:spTgt spid="96"/>
                                        </p:tgtEl>
                                      </p:cBhvr>
                                    </p:animEffec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0" presetID="10" grpId="5" fill="hold">
                                  <p:stCondLst>
                                    <p:cond delay="0"/>
                                  </p:stCondLst>
                                  <p:iterate type="el" backwards="0">
                                    <p:tmAbs val="0"/>
                                  </p:iterate>
                                  <p:childTnLst>
                                    <p:set>
                                      <p:cBhvr>
                                        <p:cTn id="25" fill="hold"/>
                                        <p:tgtEl>
                                          <p:spTgt spid="90"/>
                                        </p:tgtEl>
                                        <p:attrNameLst>
                                          <p:attrName>style.visibility</p:attrName>
                                        </p:attrNameLst>
                                      </p:cBhvr>
                                      <p:to>
                                        <p:strVal val="visible"/>
                                      </p:to>
                                    </p:set>
                                    <p:animEffect filter="fade" transition="in">
                                      <p:cBhvr>
                                        <p:cTn id="26" dur="500"/>
                                        <p:tgtEl>
                                          <p:spTgt spid="90"/>
                                        </p:tgtEl>
                                      </p:cBhvr>
                                    </p:animEffect>
                                  </p:childTnLst>
                                </p:cTn>
                              </p:par>
                            </p:childTnLst>
                          </p:cTn>
                        </p:par>
                        <p:par>
                          <p:cTn id="27" fill="hold">
                            <p:stCondLst>
                              <p:cond delay="500"/>
                            </p:stCondLst>
                            <p:childTnLst>
                              <p:par>
                                <p:cTn id="28" nodeType="afterEffect" presetClass="entr" presetSubtype="1" presetID="22" grpId="6" fill="hold">
                                  <p:stCondLst>
                                    <p:cond delay="0"/>
                                  </p:stCondLst>
                                  <p:iterate type="el" backwards="0">
                                    <p:tmAbs val="0"/>
                                  </p:iterate>
                                  <p:childTnLst>
                                    <p:set>
                                      <p:cBhvr>
                                        <p:cTn id="29" fill="hold"/>
                                        <p:tgtEl>
                                          <p:spTgt spid="97"/>
                                        </p:tgtEl>
                                        <p:attrNameLst>
                                          <p:attrName>style.visibility</p:attrName>
                                        </p:attrNameLst>
                                      </p:cBhvr>
                                      <p:to>
                                        <p:strVal val="visible"/>
                                      </p:to>
                                    </p:set>
                                    <p:animEffect filter="wipe(up)" transition="in">
                                      <p:cBhvr>
                                        <p:cTn id="30" dur="500"/>
                                        <p:tgtEl>
                                          <p:spTgt spid="97"/>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0" presetID="10" grpId="7" fill="hold">
                                  <p:stCondLst>
                                    <p:cond delay="0"/>
                                  </p:stCondLst>
                                  <p:iterate type="el" backwards="0">
                                    <p:tmAbs val="0"/>
                                  </p:iterate>
                                  <p:childTnLst>
                                    <p:set>
                                      <p:cBhvr>
                                        <p:cTn id="34" fill="hold"/>
                                        <p:tgtEl>
                                          <p:spTgt spid="91"/>
                                        </p:tgtEl>
                                        <p:attrNameLst>
                                          <p:attrName>style.visibility</p:attrName>
                                        </p:attrNameLst>
                                      </p:cBhvr>
                                      <p:to>
                                        <p:strVal val="visible"/>
                                      </p:to>
                                    </p:set>
                                    <p:animEffect filter="fade" transition="in">
                                      <p:cBhvr>
                                        <p:cTn id="35" dur="500"/>
                                        <p:tgtEl>
                                          <p:spTgt spid="91"/>
                                        </p:tgtEl>
                                      </p:cBhvr>
                                    </p:animEffect>
                                  </p:childTnLst>
                                </p:cTn>
                              </p:par>
                            </p:childTnLst>
                          </p:cTn>
                        </p:par>
                        <p:par>
                          <p:cTn id="36" fill="hold">
                            <p:stCondLst>
                              <p:cond delay="500"/>
                            </p:stCondLst>
                            <p:childTnLst>
                              <p:par>
                                <p:cTn id="37" nodeType="afterEffect" presetClass="entr" presetSubtype="1" presetID="22" grpId="8" fill="hold">
                                  <p:stCondLst>
                                    <p:cond delay="0"/>
                                  </p:stCondLst>
                                  <p:iterate type="el" backwards="0">
                                    <p:tmAbs val="0"/>
                                  </p:iterate>
                                  <p:childTnLst>
                                    <p:set>
                                      <p:cBhvr>
                                        <p:cTn id="38" fill="hold"/>
                                        <p:tgtEl>
                                          <p:spTgt spid="98"/>
                                        </p:tgtEl>
                                        <p:attrNameLst>
                                          <p:attrName>style.visibility</p:attrName>
                                        </p:attrNameLst>
                                      </p:cBhvr>
                                      <p:to>
                                        <p:strVal val="visible"/>
                                      </p:to>
                                    </p:set>
                                    <p:animEffect filter="wipe(up)" transition="in">
                                      <p:cBhvr>
                                        <p:cTn id="39" dur="500"/>
                                        <p:tgtEl>
                                          <p:spTgt spid="98"/>
                                        </p:tgtEl>
                                      </p:cBhvr>
                                    </p:animEffect>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0" presetID="10" grpId="9" fill="hold">
                                  <p:stCondLst>
                                    <p:cond delay="0"/>
                                  </p:stCondLst>
                                  <p:iterate type="el" backwards="0">
                                    <p:tmAbs val="0"/>
                                  </p:iterate>
                                  <p:childTnLst>
                                    <p:set>
                                      <p:cBhvr>
                                        <p:cTn id="43" fill="hold"/>
                                        <p:tgtEl>
                                          <p:spTgt spid="92"/>
                                        </p:tgtEl>
                                        <p:attrNameLst>
                                          <p:attrName>style.visibility</p:attrName>
                                        </p:attrNameLst>
                                      </p:cBhvr>
                                      <p:to>
                                        <p:strVal val="visible"/>
                                      </p:to>
                                    </p:set>
                                    <p:animEffect filter="fade" transition="in">
                                      <p:cBhvr>
                                        <p:cTn id="44" dur="500"/>
                                        <p:tgtEl>
                                          <p:spTgt spid="92"/>
                                        </p:tgtEl>
                                      </p:cBhvr>
                                    </p:animEffect>
                                  </p:childTnLst>
                                </p:cTn>
                              </p:par>
                            </p:childTnLst>
                          </p:cTn>
                        </p:par>
                        <p:par>
                          <p:cTn id="45" fill="hold">
                            <p:stCondLst>
                              <p:cond delay="500"/>
                            </p:stCondLst>
                            <p:childTnLst>
                              <p:par>
                                <p:cTn id="46" nodeType="afterEffect" presetClass="entr" presetSubtype="1" presetID="22" grpId="10" fill="hold">
                                  <p:stCondLst>
                                    <p:cond delay="0"/>
                                  </p:stCondLst>
                                  <p:iterate type="el" backwards="0">
                                    <p:tmAbs val="0"/>
                                  </p:iterate>
                                  <p:childTnLst>
                                    <p:set>
                                      <p:cBhvr>
                                        <p:cTn id="47" fill="hold"/>
                                        <p:tgtEl>
                                          <p:spTgt spid="99"/>
                                        </p:tgtEl>
                                        <p:attrNameLst>
                                          <p:attrName>style.visibility</p:attrName>
                                        </p:attrNameLst>
                                      </p:cBhvr>
                                      <p:to>
                                        <p:strVal val="visible"/>
                                      </p:to>
                                    </p:set>
                                    <p:animEffect filter="wipe(up)" transition="in">
                                      <p:cBhvr>
                                        <p:cTn id="48" dur="500"/>
                                        <p:tgtEl>
                                          <p:spTgt spid="99"/>
                                        </p:tgtEl>
                                      </p:cBhvr>
                                    </p:animEffect>
                                  </p:childTnLst>
                                </p:cTn>
                              </p:par>
                            </p:childTnLst>
                          </p:cTn>
                        </p:par>
                      </p:childTnLst>
                    </p:cTn>
                  </p:par>
                  <p:par>
                    <p:cTn id="49" fill="hold">
                      <p:stCondLst>
                        <p:cond delay="indefinite"/>
                      </p:stCondLst>
                      <p:childTnLst>
                        <p:par>
                          <p:cTn id="50" fill="hold">
                            <p:stCondLst>
                              <p:cond delay="0"/>
                            </p:stCondLst>
                            <p:childTnLst>
                              <p:par>
                                <p:cTn id="51" nodeType="clickEffect" presetClass="entr" presetSubtype="0" presetID="10" grpId="11" fill="hold">
                                  <p:stCondLst>
                                    <p:cond delay="0"/>
                                  </p:stCondLst>
                                  <p:iterate type="el" backwards="0">
                                    <p:tmAbs val="0"/>
                                  </p:iterate>
                                  <p:childTnLst>
                                    <p:set>
                                      <p:cBhvr>
                                        <p:cTn id="52" fill="hold"/>
                                        <p:tgtEl>
                                          <p:spTgt spid="93"/>
                                        </p:tgtEl>
                                        <p:attrNameLst>
                                          <p:attrName>style.visibility</p:attrName>
                                        </p:attrNameLst>
                                      </p:cBhvr>
                                      <p:to>
                                        <p:strVal val="visible"/>
                                      </p:to>
                                    </p:set>
                                    <p:animEffect filter="fade" transition="in">
                                      <p:cBhvr>
                                        <p:cTn id="53" dur="1000"/>
                                        <p:tgtEl>
                                          <p:spTgt spid="93"/>
                                        </p:tgtEl>
                                      </p:cBhvr>
                                    </p:animEffect>
                                  </p:childTnLst>
                                </p:cTn>
                              </p:par>
                            </p:childTnLst>
                          </p:cTn>
                        </p:par>
                        <p:par>
                          <p:cTn id="54" fill="hold">
                            <p:stCondLst>
                              <p:cond delay="1000"/>
                            </p:stCondLst>
                            <p:childTnLst>
                              <p:par>
                                <p:cTn id="55" nodeType="afterEffect" presetClass="entr" presetSubtype="1" presetID="22" grpId="12" fill="hold">
                                  <p:stCondLst>
                                    <p:cond delay="0"/>
                                  </p:stCondLst>
                                  <p:iterate type="el" backwards="0">
                                    <p:tmAbs val="0"/>
                                  </p:iterate>
                                  <p:childTnLst>
                                    <p:set>
                                      <p:cBhvr>
                                        <p:cTn id="56" fill="hold"/>
                                        <p:tgtEl>
                                          <p:spTgt spid="100"/>
                                        </p:tgtEl>
                                        <p:attrNameLst>
                                          <p:attrName>style.visibility</p:attrName>
                                        </p:attrNameLst>
                                      </p:cBhvr>
                                      <p:to>
                                        <p:strVal val="visible"/>
                                      </p:to>
                                    </p:set>
                                    <p:animEffect filter="wipe(up)" transition="in">
                                      <p:cBhvr>
                                        <p:cTn id="57" dur="500"/>
                                        <p:tgtEl>
                                          <p:spTgt spid="100"/>
                                        </p:tgtEl>
                                      </p:cBhvr>
                                    </p:animEffect>
                                  </p:childTnLst>
                                </p:cTn>
                              </p:par>
                            </p:childTnLst>
                          </p:cTn>
                        </p:par>
                      </p:childTnLst>
                    </p:cTn>
                  </p:par>
                  <p:par>
                    <p:cTn id="58" fill="hold">
                      <p:stCondLst>
                        <p:cond delay="indefinite"/>
                      </p:stCondLst>
                      <p:childTnLst>
                        <p:par>
                          <p:cTn id="59" fill="hold">
                            <p:stCondLst>
                              <p:cond delay="0"/>
                            </p:stCondLst>
                            <p:childTnLst>
                              <p:par>
                                <p:cTn id="60" nodeType="clickEffect" presetClass="entr" presetSubtype="0" presetID="10" grpId="13" fill="hold">
                                  <p:stCondLst>
                                    <p:cond delay="0"/>
                                  </p:stCondLst>
                                  <p:iterate type="el" backwards="0">
                                    <p:tmAbs val="0"/>
                                  </p:iterate>
                                  <p:childTnLst>
                                    <p:set>
                                      <p:cBhvr>
                                        <p:cTn id="61" fill="hold"/>
                                        <p:tgtEl>
                                          <p:spTgt spid="94"/>
                                        </p:tgtEl>
                                        <p:attrNameLst>
                                          <p:attrName>style.visibility</p:attrName>
                                        </p:attrNameLst>
                                      </p:cBhvr>
                                      <p:to>
                                        <p:strVal val="visible"/>
                                      </p:to>
                                    </p:set>
                                    <p:animEffect filter="fade" transition="in">
                                      <p:cBhvr>
                                        <p:cTn id="62" dur="500"/>
                                        <p:tgtEl>
                                          <p:spTgt spid="94"/>
                                        </p:tgtEl>
                                      </p:cBhvr>
                                    </p:animEffect>
                                  </p:childTnLst>
                                </p:cTn>
                              </p:par>
                            </p:childTnLst>
                          </p:cTn>
                        </p:par>
                        <p:par>
                          <p:cTn id="63" fill="hold">
                            <p:stCondLst>
                              <p:cond delay="500"/>
                            </p:stCondLst>
                            <p:childTnLst>
                              <p:par>
                                <p:cTn id="64" nodeType="afterEffect" presetClass="entr" presetSubtype="8" presetID="22" grpId="14" fill="hold">
                                  <p:stCondLst>
                                    <p:cond delay="0"/>
                                  </p:stCondLst>
                                  <p:iterate type="el" backwards="0">
                                    <p:tmAbs val="0"/>
                                  </p:iterate>
                                  <p:childTnLst>
                                    <p:set>
                                      <p:cBhvr>
                                        <p:cTn id="65" fill="hold"/>
                                        <p:tgtEl>
                                          <p:spTgt spid="101"/>
                                        </p:tgtEl>
                                        <p:attrNameLst>
                                          <p:attrName>style.visibility</p:attrName>
                                        </p:attrNameLst>
                                      </p:cBhvr>
                                      <p:to>
                                        <p:strVal val="visible"/>
                                      </p:to>
                                    </p:set>
                                    <p:animEffect filter="wipe(left)" transition="in">
                                      <p:cBhvr>
                                        <p:cTn id="66" dur="500"/>
                                        <p:tgtEl>
                                          <p:spTgt spid="101"/>
                                        </p:tgtEl>
                                      </p:cBhvr>
                                    </p:animEffect>
                                  </p:childTnLst>
                                </p:cTn>
                              </p:par>
                            </p:childTnLst>
                          </p:cTn>
                        </p:par>
                      </p:childTnLst>
                    </p:cTn>
                  </p:par>
                  <p:par>
                    <p:cTn id="67" fill="hold">
                      <p:stCondLst>
                        <p:cond delay="indefinite"/>
                      </p:stCondLst>
                      <p:childTnLst>
                        <p:par>
                          <p:cTn id="68" fill="hold">
                            <p:stCondLst>
                              <p:cond delay="0"/>
                            </p:stCondLst>
                            <p:childTnLst>
                              <p:par>
                                <p:cTn id="69" nodeType="clickEffect" presetClass="entr" presetSubtype="0" presetID="10" grpId="15" fill="hold">
                                  <p:stCondLst>
                                    <p:cond delay="0"/>
                                  </p:stCondLst>
                                  <p:iterate type="el" backwards="0">
                                    <p:tmAbs val="0"/>
                                  </p:iterate>
                                  <p:childTnLst>
                                    <p:set>
                                      <p:cBhvr>
                                        <p:cTn id="70" fill="hold"/>
                                        <p:tgtEl>
                                          <p:spTgt spid="95"/>
                                        </p:tgtEl>
                                        <p:attrNameLst>
                                          <p:attrName>style.visibility</p:attrName>
                                        </p:attrNameLst>
                                      </p:cBhvr>
                                      <p:to>
                                        <p:strVal val="visible"/>
                                      </p:to>
                                    </p:set>
                                    <p:animEffect filter="fade" transition="in">
                                      <p:cBhvr>
                                        <p:cTn id="71" dur="500"/>
                                        <p:tgtEl>
                                          <p:spTgt spid="95"/>
                                        </p:tgtEl>
                                      </p:cBhvr>
                                    </p:animEffect>
                                  </p:childTnLst>
                                </p:cTn>
                              </p:par>
                            </p:childTnLst>
                          </p:cTn>
                        </p:par>
                        <p:par>
                          <p:cTn id="72" fill="hold">
                            <p:stCondLst>
                              <p:cond delay="500"/>
                            </p:stCondLst>
                            <p:childTnLst>
                              <p:par>
                                <p:cTn id="73" nodeType="afterEffect" presetClass="entr" presetSubtype="8" presetID="22" grpId="16" fill="hold">
                                  <p:stCondLst>
                                    <p:cond delay="0"/>
                                  </p:stCondLst>
                                  <p:iterate type="el" backwards="0">
                                    <p:tmAbs val="0"/>
                                  </p:iterate>
                                  <p:childTnLst>
                                    <p:set>
                                      <p:cBhvr>
                                        <p:cTn id="74" fill="hold"/>
                                        <p:tgtEl>
                                          <p:spTgt spid="102"/>
                                        </p:tgtEl>
                                        <p:attrNameLst>
                                          <p:attrName>style.visibility</p:attrName>
                                        </p:attrNameLst>
                                      </p:cBhvr>
                                      <p:to>
                                        <p:strVal val="visible"/>
                                      </p:to>
                                    </p:set>
                                    <p:animEffect filter="wipe(left)" transition="in">
                                      <p:cBhvr>
                                        <p:cTn id="75" dur="500"/>
                                        <p:tgtEl>
                                          <p:spTgt spid="102"/>
                                        </p:tgtEl>
                                      </p:cBhvr>
                                    </p:animEffect>
                                  </p:childTnLst>
                                </p:cTn>
                              </p:par>
                            </p:childTnLst>
                          </p:cTn>
                        </p:par>
                      </p:childTnLst>
                    </p:cTn>
                  </p:par>
                  <p:par>
                    <p:cTn id="76" fill="hold">
                      <p:stCondLst>
                        <p:cond delay="indefinite"/>
                      </p:stCondLst>
                      <p:childTnLst>
                        <p:par>
                          <p:cTn id="77" fill="hold">
                            <p:stCondLst>
                              <p:cond delay="0"/>
                            </p:stCondLst>
                            <p:childTnLst>
                              <p:par>
                                <p:cTn id="78" nodeType="clickEffect" presetClass="entr" presetSubtype="0" presetID="10" grpId="17" fill="hold">
                                  <p:stCondLst>
                                    <p:cond delay="0"/>
                                  </p:stCondLst>
                                  <p:iterate type="el" backwards="0">
                                    <p:tmAbs val="0"/>
                                  </p:iterate>
                                  <p:childTnLst>
                                    <p:set>
                                      <p:cBhvr>
                                        <p:cTn id="79" fill="hold"/>
                                        <p:tgtEl>
                                          <p:spTgt spid="84"/>
                                        </p:tgtEl>
                                        <p:attrNameLst>
                                          <p:attrName>style.visibility</p:attrName>
                                        </p:attrNameLst>
                                      </p:cBhvr>
                                      <p:to>
                                        <p:strVal val="visible"/>
                                      </p:to>
                                    </p:set>
                                    <p:animEffect filter="fade" transition="in">
                                      <p:cBhvr>
                                        <p:cTn id="80" dur="5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0" grpId="12"/>
      <p:bldP build="whole" bldLvl="1" animBg="1" rev="0" advAuto="0" spid="94" grpId="13"/>
      <p:bldP build="whole" bldLvl="1" animBg="1" rev="0" advAuto="0" spid="90" grpId="5"/>
      <p:bldP build="whole" bldLvl="1" animBg="1" rev="0" advAuto="0" spid="88" grpId="2"/>
      <p:bldP build="whole" bldLvl="1" animBg="1" rev="0" advAuto="0" spid="93" grpId="11"/>
      <p:bldP build="whole" bldLvl="1" animBg="1" rev="0" advAuto="0" spid="99" grpId="10"/>
      <p:bldP build="whole" bldLvl="1" animBg="1" rev="0" advAuto="0" spid="95" grpId="15"/>
      <p:bldP build="whole" bldLvl="1" animBg="1" rev="0" advAuto="0" spid="102" grpId="16"/>
      <p:bldP build="whole" bldLvl="1" animBg="1" rev="0" advAuto="0" spid="96" grpId="4"/>
      <p:bldP build="whole" bldLvl="1" animBg="1" rev="0" advAuto="0" spid="92" grpId="9"/>
      <p:bldP build="whole" bldLvl="1" animBg="1" rev="0" advAuto="0" spid="89" grpId="3"/>
      <p:bldP build="whole" bldLvl="1" animBg="1" rev="0" advAuto="0" spid="87" grpId="1"/>
      <p:bldP build="whole" bldLvl="1" animBg="1" rev="0" advAuto="0" spid="101" grpId="14"/>
      <p:bldP build="whole" bldLvl="1" animBg="1" rev="0" advAuto="0" spid="91" grpId="7"/>
      <p:bldP build="whole" bldLvl="1" animBg="1" rev="0" advAuto="0" spid="84" grpId="17"/>
      <p:bldP build="whole" bldLvl="1" animBg="1" rev="0" advAuto="0" spid="98" grpId="8"/>
      <p:bldP build="whole" bldLvl="1" animBg="1" rev="0" advAuto="0" spid="97" grpId="6"/>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5" name="vocabulario1-header.png" descr="vocabulario1-header"/>
          <p:cNvPicPr/>
          <p:nvPr/>
        </p:nvPicPr>
        <p:blipFill>
          <a:blip r:embed="rId2">
            <a:extLst/>
          </a:blip>
          <a:stretch>
            <a:fillRect/>
          </a:stretch>
        </p:blipFill>
        <p:spPr>
          <a:xfrm>
            <a:off x="0" y="0"/>
            <a:ext cx="9142413" cy="990600"/>
          </a:xfrm>
          <a:prstGeom prst="rect">
            <a:avLst/>
          </a:prstGeom>
          <a:ln w="12700">
            <a:miter lim="400000"/>
          </a:ln>
        </p:spPr>
      </p:pic>
      <p:sp>
        <p:nvSpPr>
          <p:cNvPr id="106" name="Shape 106"/>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9 of 60</a:t>
            </a:r>
          </a:p>
        </p:txBody>
      </p:sp>
      <p:pic>
        <p:nvPicPr>
          <p:cNvPr id="107"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07"/>
                                        </p:tgtEl>
                                        <p:attrNameLst>
                                          <p:attrName>style.visibility</p:attrName>
                                        </p:attrNameLst>
                                      </p:cBhvr>
                                      <p:to>
                                        <p:strVal val="visible"/>
                                      </p:to>
                                    </p:set>
                                    <p:animEffect filter="fade" transition="in">
                                      <p:cBhvr>
                                        <p:cTn id="7" dur="5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7" grpId="1"/>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